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Catamaran"/>
      <p:regular r:id="rId37"/>
      <p:bold r:id="rId38"/>
    </p:embeddedFont>
    <p:embeddedFont>
      <p:font typeface="Bebas Neue"/>
      <p:regular r:id="rId39"/>
    </p:embeddedFont>
    <p:embeddedFont>
      <p:font typeface="Catamaran Light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tamaranLight-regular.fntdata"/><Relationship Id="rId20" Type="http://schemas.openxmlformats.org/officeDocument/2006/relationships/slide" Target="slides/slide16.xml"/><Relationship Id="rId41" Type="http://schemas.openxmlformats.org/officeDocument/2006/relationships/font" Target="fonts/CatamaranLight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Catamaran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2.xml"/><Relationship Id="rId38" Type="http://schemas.openxmlformats.org/officeDocument/2006/relationships/font" Target="fonts/Catamaran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2fb652b6ea_1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2fb652b6ea_1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2fb652b6ea_1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2fb652b6ea_1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2fb652b6ea_1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2fb652b6ea_1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2fb652b6ea_1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2fb652b6ea_1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2fb652b6ea_1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2fb652b6ea_1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2fb652b6ea_1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2fb652b6ea_1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2fb652b6ea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2fb652b6ea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33ad0086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33ad0086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33ad0086b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33ad0086b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33ad0086b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33ad0086b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fb652b6ea_1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fb652b6ea_1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33ad0086b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33ad0086b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33ad0086b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33ad0086b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33ad0086b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33ad0086b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33ad0086b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33ad0086b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33ad0086b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33ad0086b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33ad0086b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33ad0086b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33ad0086bf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33ad0086bf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b058414c02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b058414c02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2fb652b6e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2fb652b6e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af281b3d73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af281b3d73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f281b3d73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af281b3d73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a5cc151e4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a5cc151e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2fb652b6ea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32fb652b6ea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2fb652b6e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32fb652b6e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2fb652b6ea_1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2fb652b6ea_1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2fb652b6ea_1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2fb652b6ea_1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2fb652b6ea_1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2fb652b6ea_1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33ad0086bf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33ad0086b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f281b3d7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f281b3d7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2fb652b6e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2fb652b6e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9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62425" y="5399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427425" y="18151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19975" y="40339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88150" y="45157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203775" y="4961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808925" y="42131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567225" y="36167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491976" y="79561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143000" y="1083873"/>
            <a:ext cx="3269400" cy="20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143000" y="3164763"/>
            <a:ext cx="3269400" cy="43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/>
          <p:nvPr/>
        </p:nvSpPr>
        <p:spPr>
          <a:xfrm>
            <a:off x="5641588" y="5399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8626038" y="4090958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2087700" y="4596425"/>
            <a:ext cx="830197" cy="414323"/>
          </a:xfrm>
          <a:custGeom>
            <a:rect b="b" l="l" r="r" t="t"/>
            <a:pathLst>
              <a:path extrusionOk="0" h="8279" w="16589">
                <a:moveTo>
                  <a:pt x="8263" y="0"/>
                </a:moveTo>
                <a:lnTo>
                  <a:pt x="1" y="8279"/>
                </a:lnTo>
                <a:lnTo>
                  <a:pt x="16589" y="8279"/>
                </a:lnTo>
                <a:lnTo>
                  <a:pt x="8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2771674" y="4596425"/>
            <a:ext cx="823941" cy="414323"/>
          </a:xfrm>
          <a:custGeom>
            <a:rect b="b" l="l" r="r" t="t"/>
            <a:pathLst>
              <a:path extrusionOk="0" h="8279" w="16464">
                <a:moveTo>
                  <a:pt x="8279" y="0"/>
                </a:moveTo>
                <a:lnTo>
                  <a:pt x="1" y="8279"/>
                </a:lnTo>
                <a:lnTo>
                  <a:pt x="16464" y="8279"/>
                </a:lnTo>
                <a:lnTo>
                  <a:pt x="82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1202951" y="1529350"/>
            <a:ext cx="230640" cy="241402"/>
          </a:xfrm>
          <a:custGeom>
            <a:rect b="b" l="l" r="r" t="t"/>
            <a:pathLst>
              <a:path extrusionOk="0" h="5249" w="5015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964013" y="419308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>
            <a:off x="5340213" y="44470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>
            <a:off x="920013" y="299042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>
            <a:off x="1345888" y="41786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>
            <a:off x="7323700" y="41776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8867163" y="981283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>
            <a:off x="8251638" y="2221608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3736688" y="278658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 txBox="1"/>
          <p:nvPr>
            <p:ph hasCustomPrompt="1" type="title"/>
          </p:nvPr>
        </p:nvSpPr>
        <p:spPr>
          <a:xfrm>
            <a:off x="2493000" y="1770750"/>
            <a:ext cx="48780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2" name="Google Shape;142;p11"/>
          <p:cNvSpPr txBox="1"/>
          <p:nvPr>
            <p:ph idx="1" type="subTitle"/>
          </p:nvPr>
        </p:nvSpPr>
        <p:spPr>
          <a:xfrm>
            <a:off x="2493000" y="2760150"/>
            <a:ext cx="48780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/>
          <p:nvPr/>
        </p:nvSpPr>
        <p:spPr>
          <a:xfrm>
            <a:off x="6374550" y="390625"/>
            <a:ext cx="253850" cy="253825"/>
          </a:xfrm>
          <a:custGeom>
            <a:rect b="b" l="l" r="r" t="t"/>
            <a:pathLst>
              <a:path extrusionOk="0" h="10153" w="10154">
                <a:moveTo>
                  <a:pt x="5077" y="0"/>
                </a:moveTo>
                <a:cubicBezTo>
                  <a:pt x="2266" y="0"/>
                  <a:pt x="1" y="2281"/>
                  <a:pt x="1" y="5077"/>
                </a:cubicBezTo>
                <a:cubicBezTo>
                  <a:pt x="1" y="7888"/>
                  <a:pt x="2266" y="10153"/>
                  <a:pt x="5077" y="10153"/>
                </a:cubicBezTo>
                <a:cubicBezTo>
                  <a:pt x="7873" y="10153"/>
                  <a:pt x="10153" y="7888"/>
                  <a:pt x="10153" y="5077"/>
                </a:cubicBezTo>
                <a:cubicBezTo>
                  <a:pt x="10153" y="2281"/>
                  <a:pt x="7873" y="0"/>
                  <a:pt x="50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6702175" y="118850"/>
            <a:ext cx="156225" cy="156200"/>
          </a:xfrm>
          <a:custGeom>
            <a:rect b="b" l="l" r="r" t="t"/>
            <a:pathLst>
              <a:path extrusionOk="0" h="6248" w="6249">
                <a:moveTo>
                  <a:pt x="3124" y="0"/>
                </a:moveTo>
                <a:cubicBezTo>
                  <a:pt x="1406" y="0"/>
                  <a:pt x="0" y="1406"/>
                  <a:pt x="0" y="3124"/>
                </a:cubicBezTo>
                <a:cubicBezTo>
                  <a:pt x="0" y="4858"/>
                  <a:pt x="1406" y="6248"/>
                  <a:pt x="3124" y="6248"/>
                </a:cubicBezTo>
                <a:cubicBezTo>
                  <a:pt x="4858" y="6248"/>
                  <a:pt x="6248" y="4858"/>
                  <a:pt x="6248" y="3124"/>
                </a:cubicBezTo>
                <a:cubicBezTo>
                  <a:pt x="6248" y="1406"/>
                  <a:pt x="4858" y="0"/>
                  <a:pt x="31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1214000" y="303917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8786900" y="10396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4844300" y="3150412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952950" y="10396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5196775" y="11273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8951825" y="3545687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3026800" y="47179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7259625" y="27626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>
            <a:hlinkClick/>
          </p:cNvPr>
          <p:cNvSpPr txBox="1"/>
          <p:nvPr>
            <p:ph idx="1" type="subTitle"/>
          </p:nvPr>
        </p:nvSpPr>
        <p:spPr>
          <a:xfrm>
            <a:off x="1297218" y="3366397"/>
            <a:ext cx="21360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2" type="subTitle"/>
          </p:nvPr>
        </p:nvSpPr>
        <p:spPr>
          <a:xfrm>
            <a:off x="1297218" y="3651248"/>
            <a:ext cx="2136000" cy="72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1" name="Google Shape;161;p13">
            <a:hlinkClick/>
          </p:cNvPr>
          <p:cNvSpPr txBox="1"/>
          <p:nvPr>
            <p:ph idx="3" type="subTitle"/>
          </p:nvPr>
        </p:nvSpPr>
        <p:spPr>
          <a:xfrm>
            <a:off x="6430869" y="3366397"/>
            <a:ext cx="21360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13"/>
          <p:cNvSpPr txBox="1"/>
          <p:nvPr>
            <p:ph idx="4" type="subTitle"/>
          </p:nvPr>
        </p:nvSpPr>
        <p:spPr>
          <a:xfrm>
            <a:off x="6430869" y="3651248"/>
            <a:ext cx="2136000" cy="72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3" name="Google Shape;163;p13">
            <a:hlinkClick/>
          </p:cNvPr>
          <p:cNvSpPr txBox="1"/>
          <p:nvPr>
            <p:ph idx="5" type="subTitle"/>
          </p:nvPr>
        </p:nvSpPr>
        <p:spPr>
          <a:xfrm>
            <a:off x="3864044" y="3366397"/>
            <a:ext cx="21360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6" type="subTitle"/>
          </p:nvPr>
        </p:nvSpPr>
        <p:spPr>
          <a:xfrm>
            <a:off x="3864044" y="3651248"/>
            <a:ext cx="2136000" cy="72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" name="Google Shape;165;p13">
            <a:hlinkClick action="ppaction://hlinksldjump" r:id="rId2"/>
          </p:cNvPr>
          <p:cNvSpPr txBox="1"/>
          <p:nvPr>
            <p:ph idx="7" type="subTitle"/>
          </p:nvPr>
        </p:nvSpPr>
        <p:spPr>
          <a:xfrm>
            <a:off x="1297218" y="1671443"/>
            <a:ext cx="21360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8" type="subTitle"/>
          </p:nvPr>
        </p:nvSpPr>
        <p:spPr>
          <a:xfrm>
            <a:off x="1297218" y="1956229"/>
            <a:ext cx="2136000" cy="72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" name="Google Shape;167;p13">
            <a:hlinkClick/>
          </p:cNvPr>
          <p:cNvSpPr txBox="1"/>
          <p:nvPr>
            <p:ph idx="9" type="subTitle"/>
          </p:nvPr>
        </p:nvSpPr>
        <p:spPr>
          <a:xfrm>
            <a:off x="6430869" y="1671443"/>
            <a:ext cx="21360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13" type="subTitle"/>
          </p:nvPr>
        </p:nvSpPr>
        <p:spPr>
          <a:xfrm>
            <a:off x="6430869" y="1956229"/>
            <a:ext cx="2136000" cy="72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" name="Google Shape;169;p13">
            <a:hlinkClick/>
          </p:cNvPr>
          <p:cNvSpPr txBox="1"/>
          <p:nvPr>
            <p:ph idx="14" type="subTitle"/>
          </p:nvPr>
        </p:nvSpPr>
        <p:spPr>
          <a:xfrm>
            <a:off x="3864044" y="1671443"/>
            <a:ext cx="2136000" cy="4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idx="15" type="subTitle"/>
          </p:nvPr>
        </p:nvSpPr>
        <p:spPr>
          <a:xfrm>
            <a:off x="3864044" y="1956229"/>
            <a:ext cx="2136000" cy="72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13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/>
          <p:nvPr/>
        </p:nvSpPr>
        <p:spPr>
          <a:xfrm>
            <a:off x="1635100" y="4492738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7776300" y="72186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>
            <a:off x="5204625" y="4597837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2705550" y="3377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7259150" y="46034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"/>
          <p:cNvSpPr/>
          <p:nvPr/>
        </p:nvSpPr>
        <p:spPr>
          <a:xfrm>
            <a:off x="1336425" y="27392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5664650" y="5106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"/>
          <p:cNvSpPr/>
          <p:nvPr/>
        </p:nvSpPr>
        <p:spPr>
          <a:xfrm>
            <a:off x="8644175" y="21196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"/>
          <p:cNvSpPr/>
          <p:nvPr/>
        </p:nvSpPr>
        <p:spPr>
          <a:xfrm>
            <a:off x="1191225" y="8269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"/>
          <p:cNvSpPr/>
          <p:nvPr/>
        </p:nvSpPr>
        <p:spPr>
          <a:xfrm>
            <a:off x="8501226" y="3775813"/>
            <a:ext cx="230640" cy="241402"/>
          </a:xfrm>
          <a:custGeom>
            <a:rect b="b" l="l" r="r" t="t"/>
            <a:pathLst>
              <a:path extrusionOk="0" h="5249" w="5015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"/>
          <p:cNvSpPr txBox="1"/>
          <p:nvPr>
            <p:ph type="title"/>
          </p:nvPr>
        </p:nvSpPr>
        <p:spPr>
          <a:xfrm>
            <a:off x="2517150" y="3241650"/>
            <a:ext cx="48297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2" type="title"/>
          </p:nvPr>
        </p:nvSpPr>
        <p:spPr>
          <a:xfrm>
            <a:off x="2517150" y="1619412"/>
            <a:ext cx="4829700" cy="13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 Light"/>
              <a:buNone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atamaran Light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atamaran Light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atamaran Light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atamaran Light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atamaran Light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atamaran Light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atamaran Light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atamaran Light"/>
              <a:buNone/>
              <a:defRPr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/>
          <p:nvPr/>
        </p:nvSpPr>
        <p:spPr>
          <a:xfrm>
            <a:off x="5654950" y="1187588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"/>
          <p:cNvSpPr/>
          <p:nvPr/>
        </p:nvSpPr>
        <p:spPr>
          <a:xfrm>
            <a:off x="3073400" y="12535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"/>
          <p:cNvSpPr/>
          <p:nvPr/>
        </p:nvSpPr>
        <p:spPr>
          <a:xfrm>
            <a:off x="7963538" y="15310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5467950" y="3377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953725" y="15520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7039338" y="10396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 txBox="1"/>
          <p:nvPr>
            <p:ph idx="1" type="subTitle"/>
          </p:nvPr>
        </p:nvSpPr>
        <p:spPr>
          <a:xfrm>
            <a:off x="1448250" y="2609775"/>
            <a:ext cx="18951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5"/>
          <p:cNvSpPr txBox="1"/>
          <p:nvPr>
            <p:ph idx="2" type="subTitle"/>
          </p:nvPr>
        </p:nvSpPr>
        <p:spPr>
          <a:xfrm>
            <a:off x="1448251" y="3079575"/>
            <a:ext cx="1895100" cy="7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8" name="Google Shape;198;p15"/>
          <p:cNvSpPr txBox="1"/>
          <p:nvPr>
            <p:ph idx="3" type="subTitle"/>
          </p:nvPr>
        </p:nvSpPr>
        <p:spPr>
          <a:xfrm>
            <a:off x="3988650" y="2609775"/>
            <a:ext cx="18951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4" type="subTitle"/>
          </p:nvPr>
        </p:nvSpPr>
        <p:spPr>
          <a:xfrm>
            <a:off x="3988651" y="3079575"/>
            <a:ext cx="1895100" cy="7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" name="Google Shape;200;p15"/>
          <p:cNvSpPr txBox="1"/>
          <p:nvPr>
            <p:ph idx="5" type="subTitle"/>
          </p:nvPr>
        </p:nvSpPr>
        <p:spPr>
          <a:xfrm>
            <a:off x="6529050" y="2609775"/>
            <a:ext cx="18951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6" type="subTitle"/>
          </p:nvPr>
        </p:nvSpPr>
        <p:spPr>
          <a:xfrm>
            <a:off x="6529051" y="3079575"/>
            <a:ext cx="1895100" cy="7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2" name="Google Shape;202;p15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1686163" y="3756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>
            <a:off x="8155775" y="21408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>
            <a:off x="1542813" y="283932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/>
          <p:nvPr/>
        </p:nvSpPr>
        <p:spPr>
          <a:xfrm>
            <a:off x="8851500" y="34755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>
            <a:off x="1143688" y="37921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"/>
          <p:cNvSpPr/>
          <p:nvPr/>
        </p:nvSpPr>
        <p:spPr>
          <a:xfrm>
            <a:off x="6333400" y="41776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2355225" y="4603488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"/>
          <p:cNvSpPr/>
          <p:nvPr/>
        </p:nvSpPr>
        <p:spPr>
          <a:xfrm>
            <a:off x="8763800" y="8269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1316988" y="14979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/>
          <p:cNvSpPr/>
          <p:nvPr/>
        </p:nvSpPr>
        <p:spPr>
          <a:xfrm>
            <a:off x="6786000" y="45596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 txBox="1"/>
          <p:nvPr>
            <p:ph type="title"/>
          </p:nvPr>
        </p:nvSpPr>
        <p:spPr>
          <a:xfrm>
            <a:off x="2909400" y="2340750"/>
            <a:ext cx="4045200" cy="90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7" name="Google Shape;217;p16"/>
          <p:cNvSpPr txBox="1"/>
          <p:nvPr>
            <p:ph idx="1" type="subTitle"/>
          </p:nvPr>
        </p:nvSpPr>
        <p:spPr>
          <a:xfrm>
            <a:off x="2909400" y="3246750"/>
            <a:ext cx="4045200" cy="54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16"/>
          <p:cNvSpPr txBox="1"/>
          <p:nvPr>
            <p:ph hasCustomPrompt="1" idx="2" type="title"/>
          </p:nvPr>
        </p:nvSpPr>
        <p:spPr>
          <a:xfrm>
            <a:off x="2909400" y="1351350"/>
            <a:ext cx="40452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/>
          <p:nvPr/>
        </p:nvSpPr>
        <p:spPr>
          <a:xfrm>
            <a:off x="1055988" y="1747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664175" y="16033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5063163" y="2624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8851500" y="34755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1448238" y="43280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"/>
          <p:cNvSpPr/>
          <p:nvPr/>
        </p:nvSpPr>
        <p:spPr>
          <a:xfrm>
            <a:off x="6333400" y="41776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8003375" y="9852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1049400" y="14979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"/>
          <p:cNvSpPr/>
          <p:nvPr/>
        </p:nvSpPr>
        <p:spPr>
          <a:xfrm>
            <a:off x="8380150" y="451782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/>
          <p:nvPr/>
        </p:nvSpPr>
        <p:spPr>
          <a:xfrm>
            <a:off x="918825" y="28139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3505638" y="40994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"/>
          <p:cNvSpPr/>
          <p:nvPr/>
        </p:nvSpPr>
        <p:spPr>
          <a:xfrm>
            <a:off x="5585138" y="429032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5776013" y="1252508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/>
          <p:nvPr/>
        </p:nvSpPr>
        <p:spPr>
          <a:xfrm>
            <a:off x="3254875" y="47144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"/>
          <p:cNvSpPr/>
          <p:nvPr/>
        </p:nvSpPr>
        <p:spPr>
          <a:xfrm>
            <a:off x="4635650" y="4603488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/>
          <p:nvPr/>
        </p:nvSpPr>
        <p:spPr>
          <a:xfrm>
            <a:off x="966025" y="1817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"/>
          <p:cNvSpPr/>
          <p:nvPr/>
        </p:nvSpPr>
        <p:spPr>
          <a:xfrm>
            <a:off x="8956038" y="20495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8"/>
          <p:cNvSpPr/>
          <p:nvPr/>
        </p:nvSpPr>
        <p:spPr>
          <a:xfrm>
            <a:off x="1214450" y="19637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"/>
          <p:cNvSpPr/>
          <p:nvPr/>
        </p:nvSpPr>
        <p:spPr>
          <a:xfrm>
            <a:off x="6707813" y="104367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>
            <a:off x="5359775" y="1817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>
            <a:off x="878325" y="40852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"/>
          <p:cNvSpPr/>
          <p:nvPr/>
        </p:nvSpPr>
        <p:spPr>
          <a:xfrm>
            <a:off x="8770075" y="37327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/>
          <p:nvPr/>
        </p:nvSpPr>
        <p:spPr>
          <a:xfrm>
            <a:off x="8193363" y="684438"/>
            <a:ext cx="230640" cy="241402"/>
          </a:xfrm>
          <a:custGeom>
            <a:rect b="b" l="l" r="r" t="t"/>
            <a:pathLst>
              <a:path extrusionOk="0" h="5249" w="5015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4948463" y="21372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 txBox="1"/>
          <p:nvPr>
            <p:ph idx="1" type="subTitle"/>
          </p:nvPr>
        </p:nvSpPr>
        <p:spPr>
          <a:xfrm>
            <a:off x="2152767" y="1678217"/>
            <a:ext cx="2011800" cy="39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18"/>
          <p:cNvSpPr txBox="1"/>
          <p:nvPr>
            <p:ph idx="2" type="subTitle"/>
          </p:nvPr>
        </p:nvSpPr>
        <p:spPr>
          <a:xfrm>
            <a:off x="2152767" y="1997855"/>
            <a:ext cx="2011800" cy="70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2" name="Google Shape;252;p18"/>
          <p:cNvSpPr txBox="1"/>
          <p:nvPr>
            <p:ph idx="3" type="subTitle"/>
          </p:nvPr>
        </p:nvSpPr>
        <p:spPr>
          <a:xfrm>
            <a:off x="2152767" y="3431411"/>
            <a:ext cx="2011800" cy="39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18"/>
          <p:cNvSpPr txBox="1"/>
          <p:nvPr>
            <p:ph idx="4" type="subTitle"/>
          </p:nvPr>
        </p:nvSpPr>
        <p:spPr>
          <a:xfrm>
            <a:off x="2152767" y="3751034"/>
            <a:ext cx="2011800" cy="70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4" name="Google Shape;254;p18"/>
          <p:cNvSpPr txBox="1"/>
          <p:nvPr>
            <p:ph idx="5" type="subTitle"/>
          </p:nvPr>
        </p:nvSpPr>
        <p:spPr>
          <a:xfrm>
            <a:off x="6210393" y="1678217"/>
            <a:ext cx="2011800" cy="39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5" name="Google Shape;255;p18"/>
          <p:cNvSpPr txBox="1"/>
          <p:nvPr>
            <p:ph idx="6" type="subTitle"/>
          </p:nvPr>
        </p:nvSpPr>
        <p:spPr>
          <a:xfrm>
            <a:off x="6210393" y="1997855"/>
            <a:ext cx="2011800" cy="70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6" name="Google Shape;256;p18"/>
          <p:cNvSpPr txBox="1"/>
          <p:nvPr>
            <p:ph idx="7" type="subTitle"/>
          </p:nvPr>
        </p:nvSpPr>
        <p:spPr>
          <a:xfrm>
            <a:off x="6210393" y="3431411"/>
            <a:ext cx="2011800" cy="39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18"/>
          <p:cNvSpPr txBox="1"/>
          <p:nvPr>
            <p:ph idx="8" type="subTitle"/>
          </p:nvPr>
        </p:nvSpPr>
        <p:spPr>
          <a:xfrm>
            <a:off x="6210393" y="3751033"/>
            <a:ext cx="2011800" cy="70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8" name="Google Shape;258;p18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/>
          <p:nvPr/>
        </p:nvSpPr>
        <p:spPr>
          <a:xfrm>
            <a:off x="1606938" y="31590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5688313" y="44309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6499313" y="237883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1127463" y="15477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8197038" y="18535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8618988" y="3030633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1790488" y="39252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1215163" y="44309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6954600" y="4596425"/>
            <a:ext cx="830197" cy="414323"/>
          </a:xfrm>
          <a:custGeom>
            <a:rect b="b" l="l" r="r" t="t"/>
            <a:pathLst>
              <a:path extrusionOk="0" h="8279" w="16589">
                <a:moveTo>
                  <a:pt x="8263" y="0"/>
                </a:moveTo>
                <a:lnTo>
                  <a:pt x="1" y="8279"/>
                </a:lnTo>
                <a:lnTo>
                  <a:pt x="16589" y="8279"/>
                </a:lnTo>
                <a:lnTo>
                  <a:pt x="8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7638574" y="4596425"/>
            <a:ext cx="823941" cy="414323"/>
          </a:xfrm>
          <a:custGeom>
            <a:rect b="b" l="l" r="r" t="t"/>
            <a:pathLst>
              <a:path extrusionOk="0" h="8279" w="16464">
                <a:moveTo>
                  <a:pt x="8279" y="0"/>
                </a:moveTo>
                <a:lnTo>
                  <a:pt x="1" y="8279"/>
                </a:lnTo>
                <a:lnTo>
                  <a:pt x="16464" y="8279"/>
                </a:lnTo>
                <a:lnTo>
                  <a:pt x="82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8308676" y="673738"/>
            <a:ext cx="230640" cy="241402"/>
          </a:xfrm>
          <a:custGeom>
            <a:rect b="b" l="l" r="r" t="t"/>
            <a:pathLst>
              <a:path extrusionOk="0" h="5249" w="5015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 txBox="1"/>
          <p:nvPr>
            <p:ph type="title"/>
          </p:nvPr>
        </p:nvSpPr>
        <p:spPr>
          <a:xfrm>
            <a:off x="2909400" y="2340750"/>
            <a:ext cx="4045200" cy="90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4" name="Google Shape;274;p19"/>
          <p:cNvSpPr txBox="1"/>
          <p:nvPr>
            <p:ph idx="1" type="subTitle"/>
          </p:nvPr>
        </p:nvSpPr>
        <p:spPr>
          <a:xfrm>
            <a:off x="2909400" y="3246750"/>
            <a:ext cx="4045200" cy="54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5" name="Google Shape;275;p19"/>
          <p:cNvSpPr txBox="1"/>
          <p:nvPr>
            <p:ph hasCustomPrompt="1" idx="2" type="title"/>
          </p:nvPr>
        </p:nvSpPr>
        <p:spPr>
          <a:xfrm>
            <a:off x="2909400" y="1351350"/>
            <a:ext cx="40452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/>
          <p:nvPr/>
        </p:nvSpPr>
        <p:spPr>
          <a:xfrm>
            <a:off x="5688313" y="44309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type="title"/>
          </p:nvPr>
        </p:nvSpPr>
        <p:spPr>
          <a:xfrm>
            <a:off x="2909400" y="2340750"/>
            <a:ext cx="4045200" cy="90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1" name="Google Shape;281;p20"/>
          <p:cNvSpPr txBox="1"/>
          <p:nvPr>
            <p:ph idx="1" type="subTitle"/>
          </p:nvPr>
        </p:nvSpPr>
        <p:spPr>
          <a:xfrm>
            <a:off x="2909400" y="3246750"/>
            <a:ext cx="4045200" cy="54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2909400" y="1351350"/>
            <a:ext cx="40452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/>
          <p:nvPr/>
        </p:nvSpPr>
        <p:spPr>
          <a:xfrm>
            <a:off x="7638713" y="1080758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0"/>
          <p:cNvSpPr/>
          <p:nvPr/>
        </p:nvSpPr>
        <p:spPr>
          <a:xfrm>
            <a:off x="6499313" y="237883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"/>
          <p:cNvSpPr/>
          <p:nvPr/>
        </p:nvSpPr>
        <p:spPr>
          <a:xfrm>
            <a:off x="1367438" y="187852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"/>
          <p:cNvSpPr/>
          <p:nvPr/>
        </p:nvSpPr>
        <p:spPr>
          <a:xfrm>
            <a:off x="8475538" y="168772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/>
          <p:nvPr/>
        </p:nvSpPr>
        <p:spPr>
          <a:xfrm>
            <a:off x="8438388" y="3704458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"/>
          <p:cNvSpPr/>
          <p:nvPr/>
        </p:nvSpPr>
        <p:spPr>
          <a:xfrm>
            <a:off x="1790488" y="39252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"/>
          <p:cNvSpPr/>
          <p:nvPr/>
        </p:nvSpPr>
        <p:spPr>
          <a:xfrm>
            <a:off x="1215163" y="44309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1367451" y="3398738"/>
            <a:ext cx="230640" cy="241402"/>
          </a:xfrm>
          <a:custGeom>
            <a:rect b="b" l="l" r="r" t="t"/>
            <a:pathLst>
              <a:path extrusionOk="0" h="5249" w="5015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4932000" y="41776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048750" y="4596425"/>
            <a:ext cx="830197" cy="414323"/>
          </a:xfrm>
          <a:custGeom>
            <a:rect b="b" l="l" r="r" t="t"/>
            <a:pathLst>
              <a:path extrusionOk="0" h="8279" w="16589">
                <a:moveTo>
                  <a:pt x="8263" y="0"/>
                </a:moveTo>
                <a:lnTo>
                  <a:pt x="1" y="8279"/>
                </a:lnTo>
                <a:lnTo>
                  <a:pt x="16589" y="8279"/>
                </a:lnTo>
                <a:lnTo>
                  <a:pt x="8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732724" y="4596425"/>
            <a:ext cx="823941" cy="414323"/>
          </a:xfrm>
          <a:custGeom>
            <a:rect b="b" l="l" r="r" t="t"/>
            <a:pathLst>
              <a:path extrusionOk="0" h="8279" w="16464">
                <a:moveTo>
                  <a:pt x="8279" y="0"/>
                </a:moveTo>
                <a:lnTo>
                  <a:pt x="1" y="8279"/>
                </a:lnTo>
                <a:lnTo>
                  <a:pt x="16464" y="8279"/>
                </a:lnTo>
                <a:lnTo>
                  <a:pt x="82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16038" y="18021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195438" y="1170788"/>
            <a:ext cx="230640" cy="241402"/>
          </a:xfrm>
          <a:custGeom>
            <a:rect b="b" l="l" r="r" t="t"/>
            <a:pathLst>
              <a:path extrusionOk="0" h="5249" w="5015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236150" y="16409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651888" y="33348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851500" y="34755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143688" y="43165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 txBox="1"/>
          <p:nvPr>
            <p:ph type="title"/>
          </p:nvPr>
        </p:nvSpPr>
        <p:spPr>
          <a:xfrm>
            <a:off x="2909400" y="2340750"/>
            <a:ext cx="4045200" cy="90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2909400" y="3246750"/>
            <a:ext cx="4045200" cy="54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3"/>
          <p:cNvSpPr txBox="1"/>
          <p:nvPr>
            <p:ph hasCustomPrompt="1" idx="2" type="title"/>
          </p:nvPr>
        </p:nvSpPr>
        <p:spPr>
          <a:xfrm>
            <a:off x="2909400" y="1351350"/>
            <a:ext cx="40452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6499313" y="237883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3659013" y="11057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/>
          <p:nvPr/>
        </p:nvSpPr>
        <p:spPr>
          <a:xfrm>
            <a:off x="6155963" y="3442533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>
            <a:off x="1519238" y="1501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"/>
          <p:cNvSpPr/>
          <p:nvPr/>
        </p:nvSpPr>
        <p:spPr>
          <a:xfrm>
            <a:off x="953738" y="38896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7805288" y="9027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8789763" y="3107508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3620375" y="29242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>
            <a:off x="5599775" y="1193488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"/>
          <p:cNvSpPr txBox="1"/>
          <p:nvPr>
            <p:ph hasCustomPrompt="1" type="title"/>
          </p:nvPr>
        </p:nvSpPr>
        <p:spPr>
          <a:xfrm>
            <a:off x="1439875" y="1767438"/>
            <a:ext cx="1913100" cy="78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5" name="Google Shape;305;p21"/>
          <p:cNvSpPr txBox="1"/>
          <p:nvPr>
            <p:ph idx="1" type="subTitle"/>
          </p:nvPr>
        </p:nvSpPr>
        <p:spPr>
          <a:xfrm>
            <a:off x="1439850" y="2549838"/>
            <a:ext cx="1913100" cy="120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6" name="Google Shape;306;p21"/>
          <p:cNvSpPr txBox="1"/>
          <p:nvPr>
            <p:ph hasCustomPrompt="1" idx="2" type="title"/>
          </p:nvPr>
        </p:nvSpPr>
        <p:spPr>
          <a:xfrm>
            <a:off x="6511053" y="1767438"/>
            <a:ext cx="1913100" cy="78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7" name="Google Shape;307;p21"/>
          <p:cNvSpPr txBox="1"/>
          <p:nvPr>
            <p:ph idx="3" type="subTitle"/>
          </p:nvPr>
        </p:nvSpPr>
        <p:spPr>
          <a:xfrm>
            <a:off x="6511025" y="2549838"/>
            <a:ext cx="1913100" cy="120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8" name="Google Shape;308;p21"/>
          <p:cNvSpPr txBox="1"/>
          <p:nvPr>
            <p:ph hasCustomPrompt="1" idx="4" type="title"/>
          </p:nvPr>
        </p:nvSpPr>
        <p:spPr>
          <a:xfrm>
            <a:off x="1439875" y="3752863"/>
            <a:ext cx="1913100" cy="6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09" name="Google Shape;309;p21"/>
          <p:cNvSpPr txBox="1"/>
          <p:nvPr>
            <p:ph hasCustomPrompt="1" idx="5" type="title"/>
          </p:nvPr>
        </p:nvSpPr>
        <p:spPr>
          <a:xfrm>
            <a:off x="6511053" y="3752863"/>
            <a:ext cx="1913100" cy="6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10" name="Google Shape;310;p21"/>
          <p:cNvSpPr txBox="1"/>
          <p:nvPr>
            <p:ph hasCustomPrompt="1" idx="6" type="title"/>
          </p:nvPr>
        </p:nvSpPr>
        <p:spPr>
          <a:xfrm>
            <a:off x="3975458" y="1767438"/>
            <a:ext cx="1913100" cy="78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11" name="Google Shape;311;p21"/>
          <p:cNvSpPr txBox="1"/>
          <p:nvPr>
            <p:ph idx="7" type="subTitle"/>
          </p:nvPr>
        </p:nvSpPr>
        <p:spPr>
          <a:xfrm>
            <a:off x="3975437" y="2549838"/>
            <a:ext cx="1913100" cy="120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2" name="Google Shape;312;p21"/>
          <p:cNvSpPr txBox="1"/>
          <p:nvPr>
            <p:ph hasCustomPrompt="1" idx="8" type="title"/>
          </p:nvPr>
        </p:nvSpPr>
        <p:spPr>
          <a:xfrm>
            <a:off x="3975463" y="3752863"/>
            <a:ext cx="1913100" cy="68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13" name="Google Shape;313;p21"/>
          <p:cNvSpPr txBox="1"/>
          <p:nvPr>
            <p:ph idx="9"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/>
          <p:nvPr/>
        </p:nvSpPr>
        <p:spPr>
          <a:xfrm>
            <a:off x="952950" y="10396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>
            <a:off x="7181200" y="2140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1214000" y="303917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4844300" y="3150412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5196775" y="11273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3026800" y="47179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>
            <a:off x="7259625" y="27626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2"/>
          <p:cNvSpPr txBox="1"/>
          <p:nvPr>
            <p:ph idx="1" type="subTitle"/>
          </p:nvPr>
        </p:nvSpPr>
        <p:spPr>
          <a:xfrm>
            <a:off x="1295753" y="3455375"/>
            <a:ext cx="2136300" cy="34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5" name="Google Shape;325;p22"/>
          <p:cNvSpPr txBox="1"/>
          <p:nvPr>
            <p:ph idx="2" type="subTitle"/>
          </p:nvPr>
        </p:nvSpPr>
        <p:spPr>
          <a:xfrm>
            <a:off x="1295753" y="3804625"/>
            <a:ext cx="2136300" cy="62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6" name="Google Shape;326;p22"/>
          <p:cNvSpPr txBox="1"/>
          <p:nvPr>
            <p:ph idx="3" type="subTitle"/>
          </p:nvPr>
        </p:nvSpPr>
        <p:spPr>
          <a:xfrm>
            <a:off x="6430551" y="3455375"/>
            <a:ext cx="2136300" cy="34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7" name="Google Shape;327;p22"/>
          <p:cNvSpPr txBox="1"/>
          <p:nvPr>
            <p:ph idx="4" type="subTitle"/>
          </p:nvPr>
        </p:nvSpPr>
        <p:spPr>
          <a:xfrm>
            <a:off x="6430551" y="3804625"/>
            <a:ext cx="2136300" cy="62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8" name="Google Shape;328;p22"/>
          <p:cNvSpPr txBox="1"/>
          <p:nvPr>
            <p:ph idx="5" type="subTitle"/>
          </p:nvPr>
        </p:nvSpPr>
        <p:spPr>
          <a:xfrm>
            <a:off x="3863152" y="3455375"/>
            <a:ext cx="2136300" cy="34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9" name="Google Shape;329;p22"/>
          <p:cNvSpPr txBox="1"/>
          <p:nvPr>
            <p:ph idx="6" type="subTitle"/>
          </p:nvPr>
        </p:nvSpPr>
        <p:spPr>
          <a:xfrm>
            <a:off x="3863152" y="3804625"/>
            <a:ext cx="2136300" cy="62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0" name="Google Shape;330;p22"/>
          <p:cNvSpPr txBox="1"/>
          <p:nvPr>
            <p:ph idx="7" type="subTitle"/>
          </p:nvPr>
        </p:nvSpPr>
        <p:spPr>
          <a:xfrm>
            <a:off x="1295753" y="1614596"/>
            <a:ext cx="2136300" cy="34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22"/>
          <p:cNvSpPr txBox="1"/>
          <p:nvPr>
            <p:ph idx="8" type="subTitle"/>
          </p:nvPr>
        </p:nvSpPr>
        <p:spPr>
          <a:xfrm>
            <a:off x="1295753" y="1963798"/>
            <a:ext cx="2136300" cy="62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2" name="Google Shape;332;p22"/>
          <p:cNvSpPr txBox="1"/>
          <p:nvPr>
            <p:ph idx="9" type="subTitle"/>
          </p:nvPr>
        </p:nvSpPr>
        <p:spPr>
          <a:xfrm>
            <a:off x="6430551" y="1614596"/>
            <a:ext cx="2136300" cy="34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22"/>
          <p:cNvSpPr txBox="1"/>
          <p:nvPr>
            <p:ph idx="13" type="subTitle"/>
          </p:nvPr>
        </p:nvSpPr>
        <p:spPr>
          <a:xfrm>
            <a:off x="6430551" y="1963798"/>
            <a:ext cx="2136300" cy="62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4" name="Google Shape;334;p22"/>
          <p:cNvSpPr txBox="1"/>
          <p:nvPr>
            <p:ph idx="14" type="subTitle"/>
          </p:nvPr>
        </p:nvSpPr>
        <p:spPr>
          <a:xfrm>
            <a:off x="3863152" y="1614596"/>
            <a:ext cx="2136300" cy="34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5" name="Google Shape;335;p22"/>
          <p:cNvSpPr txBox="1"/>
          <p:nvPr>
            <p:ph idx="15" type="subTitle"/>
          </p:nvPr>
        </p:nvSpPr>
        <p:spPr>
          <a:xfrm>
            <a:off x="3863152" y="1963798"/>
            <a:ext cx="2136300" cy="62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6" name="Google Shape;336;p22"/>
          <p:cNvSpPr/>
          <p:nvPr/>
        </p:nvSpPr>
        <p:spPr>
          <a:xfrm>
            <a:off x="6228000" y="987238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2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>
            <p:ph type="title"/>
          </p:nvPr>
        </p:nvSpPr>
        <p:spPr>
          <a:xfrm>
            <a:off x="1448250" y="540000"/>
            <a:ext cx="3123900" cy="112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23"/>
          <p:cNvSpPr txBox="1"/>
          <p:nvPr>
            <p:ph idx="1" type="subTitle"/>
          </p:nvPr>
        </p:nvSpPr>
        <p:spPr>
          <a:xfrm>
            <a:off x="1448250" y="2157450"/>
            <a:ext cx="2415900" cy="39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1" name="Google Shape;341;p23"/>
          <p:cNvSpPr txBox="1"/>
          <p:nvPr>
            <p:ph idx="2" type="subTitle"/>
          </p:nvPr>
        </p:nvSpPr>
        <p:spPr>
          <a:xfrm>
            <a:off x="1448250" y="2556750"/>
            <a:ext cx="2049600" cy="88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954450" y="124125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1448250" y="1151639"/>
            <a:ext cx="6967500" cy="331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8051250" y="95116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3073400" y="12535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8676788" y="20260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8502100" y="45724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953725" y="15520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7039338" y="10396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5465588" y="1253538"/>
            <a:ext cx="230640" cy="241402"/>
          </a:xfrm>
          <a:custGeom>
            <a:rect b="b" l="l" r="r" t="t"/>
            <a:pathLst>
              <a:path extrusionOk="0" h="5249" w="5015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124500" y="28580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1979550" y="2784475"/>
            <a:ext cx="18951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" type="subTitle"/>
          </p:nvPr>
        </p:nvSpPr>
        <p:spPr>
          <a:xfrm>
            <a:off x="1979550" y="3254275"/>
            <a:ext cx="1895100" cy="74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3" type="subTitle"/>
          </p:nvPr>
        </p:nvSpPr>
        <p:spPr>
          <a:xfrm>
            <a:off x="5955024" y="2784475"/>
            <a:ext cx="18951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bas Neue"/>
              <a:buNone/>
              <a:def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4" type="subTitle"/>
          </p:nvPr>
        </p:nvSpPr>
        <p:spPr>
          <a:xfrm>
            <a:off x="5955024" y="3254275"/>
            <a:ext cx="1895100" cy="74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4289600" y="47144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8051250" y="106106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1360550" y="1817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8956038" y="20495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893450" y="173287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6707813" y="97337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5359775" y="1817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1053725" y="46911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8770075" y="37327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3205375" y="3377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1197050" y="40949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1242475" y="12535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5313650" y="434537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7658225" y="8089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5043750" y="10083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>
            <a:off x="4479400" y="449841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1507800" y="54001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1048750" y="4596425"/>
            <a:ext cx="830197" cy="414323"/>
          </a:xfrm>
          <a:custGeom>
            <a:rect b="b" l="l" r="r" t="t"/>
            <a:pathLst>
              <a:path extrusionOk="0" h="8279" w="16589">
                <a:moveTo>
                  <a:pt x="8263" y="0"/>
                </a:moveTo>
                <a:lnTo>
                  <a:pt x="1" y="8279"/>
                </a:lnTo>
                <a:lnTo>
                  <a:pt x="16589" y="8279"/>
                </a:lnTo>
                <a:lnTo>
                  <a:pt x="8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1732724" y="4596425"/>
            <a:ext cx="823941" cy="414323"/>
          </a:xfrm>
          <a:custGeom>
            <a:rect b="b" l="l" r="r" t="t"/>
            <a:pathLst>
              <a:path extrusionOk="0" h="8279" w="16464">
                <a:moveTo>
                  <a:pt x="8279" y="0"/>
                </a:moveTo>
                <a:lnTo>
                  <a:pt x="1" y="8279"/>
                </a:lnTo>
                <a:lnTo>
                  <a:pt x="16464" y="8279"/>
                </a:lnTo>
                <a:lnTo>
                  <a:pt x="82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type="title"/>
          </p:nvPr>
        </p:nvSpPr>
        <p:spPr>
          <a:xfrm>
            <a:off x="1428225" y="1509450"/>
            <a:ext cx="31599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7"/>
          <p:cNvSpPr txBox="1"/>
          <p:nvPr>
            <p:ph idx="1" type="subTitle"/>
          </p:nvPr>
        </p:nvSpPr>
        <p:spPr>
          <a:xfrm>
            <a:off x="1428225" y="2265150"/>
            <a:ext cx="3159900" cy="13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1048750" y="4596425"/>
            <a:ext cx="830197" cy="414323"/>
          </a:xfrm>
          <a:custGeom>
            <a:rect b="b" l="l" r="r" t="t"/>
            <a:pathLst>
              <a:path extrusionOk="0" h="8279" w="16589">
                <a:moveTo>
                  <a:pt x="8263" y="0"/>
                </a:moveTo>
                <a:lnTo>
                  <a:pt x="1" y="8279"/>
                </a:lnTo>
                <a:lnTo>
                  <a:pt x="16589" y="8279"/>
                </a:lnTo>
                <a:lnTo>
                  <a:pt x="8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1732724" y="4596425"/>
            <a:ext cx="823941" cy="414323"/>
          </a:xfrm>
          <a:custGeom>
            <a:rect b="b" l="l" r="r" t="t"/>
            <a:pathLst>
              <a:path extrusionOk="0" h="8279" w="16464">
                <a:moveTo>
                  <a:pt x="8279" y="0"/>
                </a:moveTo>
                <a:lnTo>
                  <a:pt x="1" y="8279"/>
                </a:lnTo>
                <a:lnTo>
                  <a:pt x="16464" y="8279"/>
                </a:lnTo>
                <a:lnTo>
                  <a:pt x="82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1116038" y="18021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1502088" y="419288"/>
            <a:ext cx="230640" cy="241402"/>
          </a:xfrm>
          <a:custGeom>
            <a:rect b="b" l="l" r="r" t="t"/>
            <a:pathLst>
              <a:path extrusionOk="0" h="5249" w="5015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8236150" y="16409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1651888" y="33348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8851500" y="347559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1143688" y="43165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7323700" y="41776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8048613" y="41529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 txBox="1"/>
          <p:nvPr>
            <p:ph type="title"/>
          </p:nvPr>
        </p:nvSpPr>
        <p:spPr>
          <a:xfrm>
            <a:off x="2564100" y="1346100"/>
            <a:ext cx="4735800" cy="24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8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/>
          <p:nvPr/>
        </p:nvSpPr>
        <p:spPr>
          <a:xfrm>
            <a:off x="6731325" y="7741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1381550" y="438601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1381550" y="54001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5204625" y="4597837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2705550" y="3377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/>
          <p:nvPr/>
        </p:nvSpPr>
        <p:spPr>
          <a:xfrm>
            <a:off x="6894900" y="41565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3668850" y="43057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>
            <a:off x="4750250" y="17298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 txBox="1"/>
          <p:nvPr>
            <p:ph type="title"/>
          </p:nvPr>
        </p:nvSpPr>
        <p:spPr>
          <a:xfrm>
            <a:off x="5375925" y="1411650"/>
            <a:ext cx="30480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11" name="Google Shape;111;p9"/>
          <p:cNvSpPr txBox="1"/>
          <p:nvPr>
            <p:ph idx="1" type="subTitle"/>
          </p:nvPr>
        </p:nvSpPr>
        <p:spPr>
          <a:xfrm>
            <a:off x="5375925" y="2253450"/>
            <a:ext cx="3048000" cy="147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/>
          <p:nvPr/>
        </p:nvSpPr>
        <p:spPr>
          <a:xfrm>
            <a:off x="4888138" y="120352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8495463" y="3703708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6954600" y="4596425"/>
            <a:ext cx="830197" cy="414323"/>
          </a:xfrm>
          <a:custGeom>
            <a:rect b="b" l="l" r="r" t="t"/>
            <a:pathLst>
              <a:path extrusionOk="0" h="8279" w="16589">
                <a:moveTo>
                  <a:pt x="8263" y="0"/>
                </a:moveTo>
                <a:lnTo>
                  <a:pt x="1" y="8279"/>
                </a:lnTo>
                <a:lnTo>
                  <a:pt x="16589" y="8279"/>
                </a:lnTo>
                <a:lnTo>
                  <a:pt x="8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/>
          <p:nvPr/>
        </p:nvSpPr>
        <p:spPr>
          <a:xfrm>
            <a:off x="7638574" y="4596425"/>
            <a:ext cx="823941" cy="414323"/>
          </a:xfrm>
          <a:custGeom>
            <a:rect b="b" l="l" r="r" t="t"/>
            <a:pathLst>
              <a:path extrusionOk="0" h="8279" w="16464">
                <a:moveTo>
                  <a:pt x="8279" y="0"/>
                </a:moveTo>
                <a:lnTo>
                  <a:pt x="1" y="8279"/>
                </a:lnTo>
                <a:lnTo>
                  <a:pt x="16464" y="8279"/>
                </a:lnTo>
                <a:lnTo>
                  <a:pt x="82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/>
          <p:nvPr/>
        </p:nvSpPr>
        <p:spPr>
          <a:xfrm>
            <a:off x="8424001" y="1203525"/>
            <a:ext cx="230640" cy="241402"/>
          </a:xfrm>
          <a:custGeom>
            <a:rect b="b" l="l" r="r" t="t"/>
            <a:pathLst>
              <a:path extrusionOk="0" h="5249" w="5015">
                <a:moveTo>
                  <a:pt x="3218" y="0"/>
                </a:moveTo>
                <a:lnTo>
                  <a:pt x="3218" y="0"/>
                </a:lnTo>
                <a:cubicBezTo>
                  <a:pt x="3468" y="406"/>
                  <a:pt x="3624" y="891"/>
                  <a:pt x="3624" y="1406"/>
                </a:cubicBezTo>
                <a:cubicBezTo>
                  <a:pt x="3624" y="2906"/>
                  <a:pt x="2406" y="4124"/>
                  <a:pt x="906" y="4124"/>
                </a:cubicBezTo>
                <a:cubicBezTo>
                  <a:pt x="594" y="4124"/>
                  <a:pt x="282" y="4061"/>
                  <a:pt x="0" y="3952"/>
                </a:cubicBezTo>
                <a:lnTo>
                  <a:pt x="0" y="3952"/>
                </a:lnTo>
                <a:cubicBezTo>
                  <a:pt x="469" y="4733"/>
                  <a:pt x="1328" y="5249"/>
                  <a:pt x="2312" y="5249"/>
                </a:cubicBezTo>
                <a:cubicBezTo>
                  <a:pt x="3812" y="5249"/>
                  <a:pt x="5014" y="4046"/>
                  <a:pt x="5014" y="2546"/>
                </a:cubicBezTo>
                <a:cubicBezTo>
                  <a:pt x="5014" y="1375"/>
                  <a:pt x="4265" y="375"/>
                  <a:pt x="32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964013" y="419308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4395888" y="350277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920013" y="2990421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2336488" y="4559646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/>
          <p:nvPr/>
        </p:nvSpPr>
        <p:spPr>
          <a:xfrm>
            <a:off x="3476050" y="417763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/>
          <p:cNvSpPr/>
          <p:nvPr/>
        </p:nvSpPr>
        <p:spPr>
          <a:xfrm>
            <a:off x="8163938" y="981283"/>
            <a:ext cx="87703" cy="87703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"/>
          <p:cNvSpPr txBox="1"/>
          <p:nvPr>
            <p:ph type="title"/>
          </p:nvPr>
        </p:nvSpPr>
        <p:spPr>
          <a:xfrm>
            <a:off x="1491000" y="911100"/>
            <a:ext cx="2266200" cy="332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10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48250" y="417775"/>
            <a:ext cx="697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48250" y="1152475"/>
            <a:ext cx="69759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●"/>
              <a:defRPr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○"/>
              <a:defRPr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■"/>
              <a:defRPr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●"/>
              <a:defRPr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○"/>
              <a:defRPr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■"/>
              <a:defRPr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●"/>
              <a:defRPr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○"/>
              <a:defRPr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tamaran Light"/>
              <a:buChar char="■"/>
              <a:defRPr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37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42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63.png"/><Relationship Id="rId14" Type="http://schemas.openxmlformats.org/officeDocument/2006/relationships/image" Target="../media/image9.png"/><Relationship Id="rId16" Type="http://schemas.openxmlformats.org/officeDocument/2006/relationships/image" Target="../media/image32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41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40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49.png"/><Relationship Id="rId14" Type="http://schemas.openxmlformats.org/officeDocument/2006/relationships/image" Target="../media/image9.png"/><Relationship Id="rId16" Type="http://schemas.openxmlformats.org/officeDocument/2006/relationships/image" Target="../media/image3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64.jp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52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56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36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55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62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59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54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58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60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61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4.png"/><Relationship Id="rId13" Type="http://schemas.openxmlformats.org/officeDocument/2006/relationships/slide" Target="/ppt/slides/slide29.xml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6.png"/><Relationship Id="rId15" Type="http://schemas.openxmlformats.org/officeDocument/2006/relationships/image" Target="../media/image9.png"/><Relationship Id="rId14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53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4.png"/><Relationship Id="rId13" Type="http://schemas.openxmlformats.org/officeDocument/2006/relationships/slide" Target="/ppt/slides/slide29.xml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6.png"/><Relationship Id="rId15" Type="http://schemas.openxmlformats.org/officeDocument/2006/relationships/image" Target="../media/image9.png"/><Relationship Id="rId14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43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hyperlink" Target="http://www.youtube.com/watch?v=E3kvKE8DdcY" TargetMode="External"/><Relationship Id="rId14" Type="http://schemas.openxmlformats.org/officeDocument/2006/relationships/image" Target="../media/image9.png"/><Relationship Id="rId16" Type="http://schemas.openxmlformats.org/officeDocument/2006/relationships/image" Target="../media/image57.jp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8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1.png"/><Relationship Id="rId13" Type="http://schemas.openxmlformats.org/officeDocument/2006/relationships/image" Target="../media/image17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5.png"/><Relationship Id="rId15" Type="http://schemas.openxmlformats.org/officeDocument/2006/relationships/slide" Target="/ppt/slides/slide29.xml"/><Relationship Id="rId14" Type="http://schemas.openxmlformats.org/officeDocument/2006/relationships/image" Target="../media/image12.png"/><Relationship Id="rId17" Type="http://schemas.openxmlformats.org/officeDocument/2006/relationships/image" Target="../media/image9.png"/><Relationship Id="rId16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5" Type="http://schemas.openxmlformats.org/officeDocument/2006/relationships/image" Target="../media/image12.png"/><Relationship Id="rId14" Type="http://schemas.openxmlformats.org/officeDocument/2006/relationships/image" Target="../media/image17.png"/><Relationship Id="rId17" Type="http://schemas.openxmlformats.org/officeDocument/2006/relationships/image" Target="../media/image31.png"/><Relationship Id="rId16" Type="http://schemas.openxmlformats.org/officeDocument/2006/relationships/slide" Target="/ppt/slides/slide29.xml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7.png"/><Relationship Id="rId8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.png"/><Relationship Id="rId11" Type="http://schemas.openxmlformats.org/officeDocument/2006/relationships/image" Target="../media/image6.png"/><Relationship Id="rId22" Type="http://schemas.openxmlformats.org/officeDocument/2006/relationships/image" Target="../media/image3.png"/><Relationship Id="rId10" Type="http://schemas.openxmlformats.org/officeDocument/2006/relationships/image" Target="../media/image11.png"/><Relationship Id="rId21" Type="http://schemas.openxmlformats.org/officeDocument/2006/relationships/image" Target="../media/image8.png"/><Relationship Id="rId13" Type="http://schemas.openxmlformats.org/officeDocument/2006/relationships/image" Target="../media/image17.png"/><Relationship Id="rId24" Type="http://schemas.openxmlformats.org/officeDocument/2006/relationships/image" Target="../media/image14.png"/><Relationship Id="rId12" Type="http://schemas.openxmlformats.org/officeDocument/2006/relationships/image" Target="../media/image4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5.png"/><Relationship Id="rId15" Type="http://schemas.openxmlformats.org/officeDocument/2006/relationships/slide" Target="/ppt/slides/slide29.xml"/><Relationship Id="rId14" Type="http://schemas.openxmlformats.org/officeDocument/2006/relationships/image" Target="../media/image12.png"/><Relationship Id="rId17" Type="http://schemas.openxmlformats.org/officeDocument/2006/relationships/image" Target="../media/image9.png"/><Relationship Id="rId16" Type="http://schemas.openxmlformats.org/officeDocument/2006/relationships/image" Target="../media/image31.png"/><Relationship Id="rId5" Type="http://schemas.openxmlformats.org/officeDocument/2006/relationships/hyperlink" Target="https://slack-redir.net/link?url=https%3A%2F%2Fwww.freepik.com%2F" TargetMode="External"/><Relationship Id="rId19" Type="http://schemas.openxmlformats.org/officeDocument/2006/relationships/image" Target="../media/image22.png"/><Relationship Id="rId6" Type="http://schemas.openxmlformats.org/officeDocument/2006/relationships/image" Target="../media/image7.png"/><Relationship Id="rId18" Type="http://schemas.openxmlformats.org/officeDocument/2006/relationships/image" Target="../media/image1.png"/><Relationship Id="rId7" Type="http://schemas.openxmlformats.org/officeDocument/2006/relationships/image" Target="../media/image23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8.png"/><Relationship Id="rId14" Type="http://schemas.openxmlformats.org/officeDocument/2006/relationships/image" Target="../media/image9.png"/><Relationship Id="rId17" Type="http://schemas.openxmlformats.org/officeDocument/2006/relationships/image" Target="../media/image1.png"/><Relationship Id="rId16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.png"/><Relationship Id="rId11" Type="http://schemas.openxmlformats.org/officeDocument/2006/relationships/image" Target="../media/image17.png"/><Relationship Id="rId10" Type="http://schemas.openxmlformats.org/officeDocument/2006/relationships/image" Target="../media/image4.png"/><Relationship Id="rId13" Type="http://schemas.openxmlformats.org/officeDocument/2006/relationships/slide" Target="/ppt/slides/slide29.xml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slide" Target="/ppt/slides/slide5.xml"/><Relationship Id="rId9" Type="http://schemas.openxmlformats.org/officeDocument/2006/relationships/image" Target="../media/image6.png"/><Relationship Id="rId15" Type="http://schemas.openxmlformats.org/officeDocument/2006/relationships/slide" Target="/ppt/slides/slide5.xml"/><Relationship Id="rId14" Type="http://schemas.openxmlformats.org/officeDocument/2006/relationships/image" Target="../media/image31.png"/><Relationship Id="rId17" Type="http://schemas.openxmlformats.org/officeDocument/2006/relationships/image" Target="../media/image9.png"/><Relationship Id="rId16" Type="http://schemas.openxmlformats.org/officeDocument/2006/relationships/slide" Target="/ppt/slides/slide5.xml"/><Relationship Id="rId5" Type="http://schemas.openxmlformats.org/officeDocument/2006/relationships/image" Target="../media/image23.png"/><Relationship Id="rId19" Type="http://schemas.openxmlformats.org/officeDocument/2006/relationships/image" Target="../media/image1.png"/><Relationship Id="rId6" Type="http://schemas.openxmlformats.org/officeDocument/2006/relationships/image" Target="../media/image13.png"/><Relationship Id="rId18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4.png"/><Relationship Id="rId13" Type="http://schemas.openxmlformats.org/officeDocument/2006/relationships/slide" Target="/ppt/slides/slide29.xml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slide" Target="/ppt/slides/slide6.xml"/><Relationship Id="rId9" Type="http://schemas.openxmlformats.org/officeDocument/2006/relationships/image" Target="../media/image6.png"/><Relationship Id="rId15" Type="http://schemas.openxmlformats.org/officeDocument/2006/relationships/slide" Target="/ppt/slides/slide6.xml"/><Relationship Id="rId14" Type="http://schemas.openxmlformats.org/officeDocument/2006/relationships/image" Target="../media/image31.png"/><Relationship Id="rId17" Type="http://schemas.openxmlformats.org/officeDocument/2006/relationships/image" Target="../media/image9.png"/><Relationship Id="rId16" Type="http://schemas.openxmlformats.org/officeDocument/2006/relationships/slide" Target="/ppt/slides/slide6.xml"/><Relationship Id="rId5" Type="http://schemas.openxmlformats.org/officeDocument/2006/relationships/image" Target="../media/image23.png"/><Relationship Id="rId19" Type="http://schemas.openxmlformats.org/officeDocument/2006/relationships/image" Target="../media/image22.png"/><Relationship Id="rId6" Type="http://schemas.openxmlformats.org/officeDocument/2006/relationships/image" Target="../media/image13.png"/><Relationship Id="rId18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11" Type="http://schemas.openxmlformats.org/officeDocument/2006/relationships/image" Target="../media/image17.png"/><Relationship Id="rId10" Type="http://schemas.openxmlformats.org/officeDocument/2006/relationships/image" Target="../media/image4.png"/><Relationship Id="rId13" Type="http://schemas.openxmlformats.org/officeDocument/2006/relationships/slide" Target="/ppt/slides/slide29.xml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slide" Target="/ppt/slides/slide7.xml"/><Relationship Id="rId9" Type="http://schemas.openxmlformats.org/officeDocument/2006/relationships/image" Target="../media/image6.png"/><Relationship Id="rId15" Type="http://schemas.openxmlformats.org/officeDocument/2006/relationships/slide" Target="/ppt/slides/slide7.xml"/><Relationship Id="rId14" Type="http://schemas.openxmlformats.org/officeDocument/2006/relationships/image" Target="../media/image31.png"/><Relationship Id="rId17" Type="http://schemas.openxmlformats.org/officeDocument/2006/relationships/image" Target="../media/image9.png"/><Relationship Id="rId16" Type="http://schemas.openxmlformats.org/officeDocument/2006/relationships/slide" Target="/ppt/slides/slide7.xml"/><Relationship Id="rId5" Type="http://schemas.openxmlformats.org/officeDocument/2006/relationships/image" Target="../media/image23.png"/><Relationship Id="rId19" Type="http://schemas.openxmlformats.org/officeDocument/2006/relationships/image" Target="../media/image35.png"/><Relationship Id="rId6" Type="http://schemas.openxmlformats.org/officeDocument/2006/relationships/image" Target="../media/image13.png"/><Relationship Id="rId18" Type="http://schemas.openxmlformats.org/officeDocument/2006/relationships/image" Target="../media/image22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48.png"/><Relationship Id="rId14" Type="http://schemas.openxmlformats.org/officeDocument/2006/relationships/image" Target="../media/image9.png"/><Relationship Id="rId16" Type="http://schemas.openxmlformats.org/officeDocument/2006/relationships/image" Target="../media/image3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31.png"/><Relationship Id="rId12" Type="http://schemas.openxmlformats.org/officeDocument/2006/relationships/slide" Target="/ppt/slides/slide2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15" Type="http://schemas.openxmlformats.org/officeDocument/2006/relationships/image" Target="../media/image33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/>
          <p:nvPr/>
        </p:nvSpPr>
        <p:spPr>
          <a:xfrm>
            <a:off x="3245300" y="614600"/>
            <a:ext cx="929700" cy="43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7" name="Google Shape;347;p24"/>
          <p:cNvSpPr txBox="1"/>
          <p:nvPr>
            <p:ph type="ctrTitle"/>
          </p:nvPr>
        </p:nvSpPr>
        <p:spPr>
          <a:xfrm>
            <a:off x="1346550" y="780273"/>
            <a:ext cx="3269400" cy="20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>
                <a:solidFill>
                  <a:schemeClr val="accent1"/>
                </a:solidFill>
              </a:rPr>
              <a:t>Gravity</a:t>
            </a:r>
            <a:endParaRPr sz="77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5"/>
                </a:solidFill>
              </a:rPr>
              <a:t>Rooms </a:t>
            </a:r>
            <a:endParaRPr sz="7900">
              <a:solidFill>
                <a:schemeClr val="accent5"/>
              </a:solidFill>
            </a:endParaRPr>
          </a:p>
        </p:txBody>
      </p:sp>
      <p:sp>
        <p:nvSpPr>
          <p:cNvPr id="348" name="Google Shape;348;p24"/>
          <p:cNvSpPr txBox="1"/>
          <p:nvPr>
            <p:ph idx="1" type="subTitle"/>
          </p:nvPr>
        </p:nvSpPr>
        <p:spPr>
          <a:xfrm>
            <a:off x="1012650" y="3622700"/>
            <a:ext cx="3937200" cy="43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Jogo para Técnicas de Programação (S73)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Engenharia de Computação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Nícolas Auersvalt Marques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Isabela Bella Bortoleto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Universidade Tecnológica Federal do Paraná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4"/>
          <p:cNvSpPr/>
          <p:nvPr/>
        </p:nvSpPr>
        <p:spPr>
          <a:xfrm>
            <a:off x="5534275" y="1174975"/>
            <a:ext cx="2950800" cy="3049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300" y="2934913"/>
            <a:ext cx="688838" cy="68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750" y="2908500"/>
            <a:ext cx="741650" cy="7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8038" y="2935975"/>
            <a:ext cx="686725" cy="6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6850" y="3622700"/>
            <a:ext cx="1739550" cy="5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6374" y="3193113"/>
            <a:ext cx="344900" cy="1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7025" y="3622700"/>
            <a:ext cx="1739550" cy="5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5050" y="2933575"/>
            <a:ext cx="691525" cy="6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800" y="1624300"/>
            <a:ext cx="1739550" cy="5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17475" y="889463"/>
            <a:ext cx="734825" cy="7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3600" y="1703350"/>
            <a:ext cx="692825" cy="6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3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Tabela de </a:t>
            </a:r>
            <a:r>
              <a:rPr lang="en">
                <a:solidFill>
                  <a:schemeClr val="accent5"/>
                </a:solidFill>
              </a:rPr>
              <a:t>Requisitos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613" name="Google Shape;613;p33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3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3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3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7" name="Google Shape;617;p33"/>
          <p:cNvSpPr/>
          <p:nvPr/>
        </p:nvSpPr>
        <p:spPr>
          <a:xfrm rot="-5400000">
            <a:off x="150575" y="1893313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3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9" name="Google Shape;619;p33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0" name="Google Shape;620;p33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1" name="Google Shape;621;p33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22" name="Google Shape;622;p33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3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3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30" name="Google Shape;630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3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632" name="Google Shape;632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3"/>
          <p:cNvPicPr preferRelativeResize="0"/>
          <p:nvPr/>
        </p:nvPicPr>
        <p:blipFill rotWithShape="1">
          <a:blip r:embed="rId15">
            <a:alphaModFix/>
          </a:blip>
          <a:srcRect b="46592" l="0" r="0" t="0"/>
          <a:stretch/>
        </p:blipFill>
        <p:spPr>
          <a:xfrm>
            <a:off x="941463" y="1540227"/>
            <a:ext cx="3799350" cy="206305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pic>
        <p:nvPicPr>
          <p:cNvPr id="634" name="Google Shape;634;p33"/>
          <p:cNvPicPr preferRelativeResize="0"/>
          <p:nvPr/>
        </p:nvPicPr>
        <p:blipFill rotWithShape="1">
          <a:blip r:embed="rId15">
            <a:alphaModFix/>
          </a:blip>
          <a:srcRect b="0" l="0" r="0" t="53406"/>
          <a:stretch/>
        </p:blipFill>
        <p:spPr>
          <a:xfrm>
            <a:off x="4990650" y="1633139"/>
            <a:ext cx="3962699" cy="1877225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4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Tabela de </a:t>
            </a:r>
            <a:r>
              <a:rPr lang="en">
                <a:solidFill>
                  <a:schemeClr val="accent5"/>
                </a:solidFill>
              </a:rPr>
              <a:t>Requisitos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640" name="Google Shape;640;p34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4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4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4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4" name="Google Shape;644;p34"/>
          <p:cNvSpPr/>
          <p:nvPr/>
        </p:nvSpPr>
        <p:spPr>
          <a:xfrm rot="-5400000">
            <a:off x="150575" y="1893313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4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6" name="Google Shape;646;p34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7" name="Google Shape;647;p34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8" name="Google Shape;648;p34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49" name="Google Shape;649;p34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4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4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57" name="Google Shape;657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34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659" name="Google Shape;659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03667" y="1641585"/>
            <a:ext cx="6454716" cy="23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5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Tabela de </a:t>
            </a:r>
            <a:r>
              <a:rPr lang="en">
                <a:solidFill>
                  <a:schemeClr val="accent5"/>
                </a:solidFill>
              </a:rPr>
              <a:t>Requisitos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666" name="Google Shape;666;p35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5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5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5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0" name="Google Shape;670;p35"/>
          <p:cNvSpPr/>
          <p:nvPr/>
        </p:nvSpPr>
        <p:spPr>
          <a:xfrm rot="-5400000">
            <a:off x="150575" y="1893313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5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2" name="Google Shape;672;p35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3" name="Google Shape;673;p35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4" name="Google Shape;674;p35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75" name="Google Shape;675;p35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5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35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83" name="Google Shape;683;p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5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685" name="Google Shape;685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30750" y="1086350"/>
            <a:ext cx="6134375" cy="364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30750" y="3927546"/>
            <a:ext cx="6134375" cy="939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6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Tabela de </a:t>
            </a:r>
            <a:r>
              <a:rPr lang="en">
                <a:solidFill>
                  <a:schemeClr val="accent5"/>
                </a:solidFill>
              </a:rPr>
              <a:t>Requisitos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693" name="Google Shape;693;p36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6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6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6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7" name="Google Shape;697;p36"/>
          <p:cNvSpPr/>
          <p:nvPr/>
        </p:nvSpPr>
        <p:spPr>
          <a:xfrm rot="-5400000">
            <a:off x="150575" y="1893313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6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9" name="Google Shape;699;p36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0" name="Google Shape;700;p36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1" name="Google Shape;701;p36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02" name="Google Shape;702;p36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6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6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10" name="Google Shape;710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6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712" name="Google Shape;712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51988" y="920750"/>
            <a:ext cx="4640019" cy="3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7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Tabela de </a:t>
            </a:r>
            <a:r>
              <a:rPr lang="en">
                <a:solidFill>
                  <a:schemeClr val="accent5"/>
                </a:solidFill>
              </a:rPr>
              <a:t>Requisitos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719" name="Google Shape;719;p37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7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7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37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3" name="Google Shape;723;p37"/>
          <p:cNvSpPr/>
          <p:nvPr/>
        </p:nvSpPr>
        <p:spPr>
          <a:xfrm rot="-5400000">
            <a:off x="150575" y="1893313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7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5" name="Google Shape;725;p37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6" name="Google Shape;726;p37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7" name="Google Shape;727;p37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28" name="Google Shape;728;p37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7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37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36" name="Google Shape;736;p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7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738" name="Google Shape;738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27774" y="1255564"/>
            <a:ext cx="6744176" cy="331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8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Tabela de </a:t>
            </a:r>
            <a:r>
              <a:rPr lang="en">
                <a:solidFill>
                  <a:schemeClr val="accent5"/>
                </a:solidFill>
              </a:rPr>
              <a:t>Requisitos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745" name="Google Shape;745;p38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8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8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38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9" name="Google Shape;749;p38"/>
          <p:cNvSpPr/>
          <p:nvPr/>
        </p:nvSpPr>
        <p:spPr>
          <a:xfrm rot="-5400000">
            <a:off x="150575" y="1893313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8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1" name="Google Shape;751;p38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2" name="Google Shape;752;p38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3" name="Google Shape;753;p38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54" name="Google Shape;754;p38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8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38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62" name="Google Shape;762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38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764" name="Google Shape;764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92975" y="1035150"/>
            <a:ext cx="4882351" cy="37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192974" y="4168025"/>
            <a:ext cx="4882350" cy="622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9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Diagrama de </a:t>
            </a:r>
            <a:r>
              <a:rPr lang="en">
                <a:solidFill>
                  <a:schemeClr val="accent5"/>
                </a:solidFill>
              </a:rPr>
              <a:t>Classes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772" name="Google Shape;772;p39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9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9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39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6" name="Google Shape;776;p39"/>
          <p:cNvSpPr/>
          <p:nvPr/>
        </p:nvSpPr>
        <p:spPr>
          <a:xfrm rot="-5400000">
            <a:off x="108325" y="2610875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9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8" name="Google Shape;778;p39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9" name="Google Shape;779;p39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0" name="Google Shape;780;p39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81" name="Google Shape;781;p39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9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9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89" name="Google Shape;789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39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791" name="Google Shape;791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80050" y="990475"/>
            <a:ext cx="6186158" cy="3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0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Diagrama de </a:t>
            </a:r>
            <a:r>
              <a:rPr lang="en">
                <a:solidFill>
                  <a:schemeClr val="accent5"/>
                </a:solidFill>
              </a:rPr>
              <a:t>Classes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798" name="Google Shape;798;p40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0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0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0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2" name="Google Shape;802;p40"/>
          <p:cNvSpPr/>
          <p:nvPr/>
        </p:nvSpPr>
        <p:spPr>
          <a:xfrm rot="-5400000">
            <a:off x="108325" y="2610875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0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4" name="Google Shape;804;p40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5" name="Google Shape;805;p40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6" name="Google Shape;806;p40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07" name="Google Shape;807;p40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0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0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15" name="Google Shape;815;p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0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817" name="Google Shape;817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42700" y="1012350"/>
            <a:ext cx="4258625" cy="36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1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Diagrama de </a:t>
            </a:r>
            <a:r>
              <a:rPr lang="en">
                <a:solidFill>
                  <a:schemeClr val="accent5"/>
                </a:solidFill>
              </a:rPr>
              <a:t>Classes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24" name="Google Shape;824;p41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1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1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41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8" name="Google Shape;828;p41"/>
          <p:cNvSpPr/>
          <p:nvPr/>
        </p:nvSpPr>
        <p:spPr>
          <a:xfrm rot="-5400000">
            <a:off x="108325" y="2610875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1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0" name="Google Shape;830;p41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1" name="Google Shape;831;p41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2" name="Google Shape;832;p41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33" name="Google Shape;833;p41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1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41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41" name="Google Shape;841;p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41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843" name="Google Shape;843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70975" y="990463"/>
            <a:ext cx="7108326" cy="3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2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Diagrama de </a:t>
            </a:r>
            <a:r>
              <a:rPr lang="en">
                <a:solidFill>
                  <a:schemeClr val="accent5"/>
                </a:solidFill>
              </a:rPr>
              <a:t>Classes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50" name="Google Shape;850;p42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2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2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42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4" name="Google Shape;854;p42"/>
          <p:cNvSpPr/>
          <p:nvPr/>
        </p:nvSpPr>
        <p:spPr>
          <a:xfrm rot="-5400000">
            <a:off x="108325" y="2610875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2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6" name="Google Shape;856;p42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7" name="Google Shape;857;p42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8" name="Google Shape;858;p42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59" name="Google Shape;859;p42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2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42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67" name="Google Shape;867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42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869" name="Google Shape;869;p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7725" y="1142875"/>
            <a:ext cx="8103879" cy="290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>
            <p:ph type="title"/>
          </p:nvPr>
        </p:nvSpPr>
        <p:spPr>
          <a:xfrm>
            <a:off x="1161750" y="2950275"/>
            <a:ext cx="40698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1.</a:t>
            </a:r>
            <a:r>
              <a:rPr lang="en"/>
              <a:t> </a:t>
            </a:r>
            <a:r>
              <a:rPr lang="en"/>
              <a:t>Requisitos</a:t>
            </a:r>
            <a:r>
              <a:rPr lang="en"/>
              <a:t> do Jogo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2.</a:t>
            </a:r>
            <a:r>
              <a:rPr lang="en"/>
              <a:t> Introdução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3.</a:t>
            </a:r>
            <a:r>
              <a:rPr lang="en"/>
              <a:t> Sobre o jogo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4</a:t>
            </a:r>
            <a:r>
              <a:rPr lang="en">
                <a:solidFill>
                  <a:schemeClr val="accent5"/>
                </a:solidFill>
              </a:rPr>
              <a:t>. </a:t>
            </a:r>
            <a:r>
              <a:rPr lang="en"/>
              <a:t>Tabela de requisitos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5</a:t>
            </a:r>
            <a:r>
              <a:rPr lang="en">
                <a:solidFill>
                  <a:schemeClr val="accent5"/>
                </a:solidFill>
              </a:rPr>
              <a:t>. </a:t>
            </a:r>
            <a:r>
              <a:rPr lang="en"/>
              <a:t>Diagrama de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25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5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9" name="Google Shape;369;p25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0" name="Google Shape;370;p25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1" name="Google Shape;371;p25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2" name="Google Shape;372;p25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73" name="Google Shape;373;p25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/>
          <p:nvPr/>
        </p:nvSpPr>
        <p:spPr>
          <a:xfrm rot="-5400000">
            <a:off x="140325" y="484575"/>
            <a:ext cx="545400" cy="7401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5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82" name="Google Shape;382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5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85" name="Google Shape;385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5"/>
          <p:cNvSpPr txBox="1"/>
          <p:nvPr>
            <p:ph type="title"/>
          </p:nvPr>
        </p:nvSpPr>
        <p:spPr>
          <a:xfrm>
            <a:off x="5231550" y="1865725"/>
            <a:ext cx="31599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6</a:t>
            </a:r>
            <a:r>
              <a:rPr lang="en">
                <a:solidFill>
                  <a:schemeClr val="accent5"/>
                </a:solidFill>
              </a:rPr>
              <a:t>. </a:t>
            </a:r>
            <a:r>
              <a:rPr lang="en"/>
              <a:t>Exemplos do jogo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7</a:t>
            </a:r>
            <a:r>
              <a:rPr lang="en">
                <a:solidFill>
                  <a:schemeClr val="accent5"/>
                </a:solidFill>
              </a:rPr>
              <a:t>.</a:t>
            </a:r>
            <a:r>
              <a:rPr lang="en"/>
              <a:t> Video gameplay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8</a:t>
            </a:r>
            <a:r>
              <a:rPr lang="en">
                <a:solidFill>
                  <a:schemeClr val="accent5"/>
                </a:solidFill>
              </a:rPr>
              <a:t>. </a:t>
            </a:r>
            <a:r>
              <a:rPr lang="en"/>
              <a:t>Resultados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9</a:t>
            </a:r>
            <a:r>
              <a:rPr lang="en">
                <a:solidFill>
                  <a:schemeClr val="accent5"/>
                </a:solidFill>
              </a:rPr>
              <a:t>.</a:t>
            </a:r>
            <a:r>
              <a:rPr lang="en"/>
              <a:t> </a:t>
            </a:r>
            <a:r>
              <a:rPr lang="en"/>
              <a:t>a</a:t>
            </a:r>
            <a:r>
              <a:rPr lang="en"/>
              <a:t>gradecimentos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3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Diagrama de </a:t>
            </a:r>
            <a:r>
              <a:rPr lang="en">
                <a:solidFill>
                  <a:schemeClr val="accent5"/>
                </a:solidFill>
              </a:rPr>
              <a:t>Classes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76" name="Google Shape;876;p43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43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43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43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0" name="Google Shape;880;p43"/>
          <p:cNvSpPr/>
          <p:nvPr/>
        </p:nvSpPr>
        <p:spPr>
          <a:xfrm rot="-5400000">
            <a:off x="108325" y="2610875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3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2" name="Google Shape;882;p43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3" name="Google Shape;883;p43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4" name="Google Shape;884;p43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85" name="Google Shape;885;p43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3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43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93" name="Google Shape;893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43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895" name="Google Shape;895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2378" y="996575"/>
            <a:ext cx="6536193" cy="36966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4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Diagrama de </a:t>
            </a:r>
            <a:r>
              <a:rPr lang="en">
                <a:solidFill>
                  <a:schemeClr val="accent5"/>
                </a:solidFill>
              </a:rPr>
              <a:t>Classes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902" name="Google Shape;902;p44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4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44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44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6" name="Google Shape;906;p44"/>
          <p:cNvSpPr/>
          <p:nvPr/>
        </p:nvSpPr>
        <p:spPr>
          <a:xfrm rot="-5400000">
            <a:off x="108325" y="2610875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4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8" name="Google Shape;908;p44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9" name="Google Shape;909;p44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0" name="Google Shape;910;p44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11" name="Google Shape;911;p44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4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44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19" name="Google Shape;919;p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44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921" name="Google Shape;921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96899" y="1007025"/>
            <a:ext cx="4350204" cy="367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5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Diagrama de </a:t>
            </a:r>
            <a:r>
              <a:rPr lang="en">
                <a:solidFill>
                  <a:schemeClr val="accent5"/>
                </a:solidFill>
              </a:rPr>
              <a:t>Classes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928" name="Google Shape;928;p45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5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5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45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2" name="Google Shape;932;p45"/>
          <p:cNvSpPr/>
          <p:nvPr/>
        </p:nvSpPr>
        <p:spPr>
          <a:xfrm rot="-5400000">
            <a:off x="108325" y="2610875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5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4" name="Google Shape;934;p45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5" name="Google Shape;935;p45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6" name="Google Shape;936;p45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37" name="Google Shape;937;p45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5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45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45" name="Google Shape;945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5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947" name="Google Shape;947;p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7225" y="1111550"/>
            <a:ext cx="4002225" cy="37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6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Diagrama de </a:t>
            </a:r>
            <a:r>
              <a:rPr lang="en">
                <a:solidFill>
                  <a:schemeClr val="accent5"/>
                </a:solidFill>
              </a:rPr>
              <a:t>Classes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954" name="Google Shape;954;p46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46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8" name="Google Shape;958;p46"/>
          <p:cNvSpPr/>
          <p:nvPr/>
        </p:nvSpPr>
        <p:spPr>
          <a:xfrm rot="-5400000">
            <a:off x="108325" y="2610875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6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0" name="Google Shape;960;p46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1" name="Google Shape;961;p46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2" name="Google Shape;962;p46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63" name="Google Shape;963;p46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6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46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71" name="Google Shape;971;p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46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973" name="Google Shape;973;p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41700" y="1012051"/>
            <a:ext cx="6406874" cy="366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7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Diagrama de </a:t>
            </a:r>
            <a:r>
              <a:rPr lang="en">
                <a:solidFill>
                  <a:schemeClr val="accent5"/>
                </a:solidFill>
              </a:rPr>
              <a:t>Classes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980" name="Google Shape;980;p47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47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4" name="Google Shape;984;p47"/>
          <p:cNvSpPr/>
          <p:nvPr/>
        </p:nvSpPr>
        <p:spPr>
          <a:xfrm rot="-5400000">
            <a:off x="108325" y="2610875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7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6" name="Google Shape;986;p47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7" name="Google Shape;987;p47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8" name="Google Shape;988;p47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89" name="Google Shape;989;p47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7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47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97" name="Google Shape;997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7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999" name="Google Shape;999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7725" y="1052100"/>
            <a:ext cx="8103875" cy="3735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8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Diagrama de </a:t>
            </a:r>
            <a:r>
              <a:rPr lang="en">
                <a:solidFill>
                  <a:schemeClr val="accent5"/>
                </a:solidFill>
              </a:rPr>
              <a:t>Classes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006" name="Google Shape;1006;p48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8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8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48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10" name="Google Shape;1010;p48"/>
          <p:cNvSpPr/>
          <p:nvPr/>
        </p:nvSpPr>
        <p:spPr>
          <a:xfrm rot="-5400000">
            <a:off x="108325" y="2610875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48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12" name="Google Shape;1012;p48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13" name="Google Shape;1013;p48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14" name="Google Shape;1014;p48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15" name="Google Shape;1015;p48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48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48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23" name="Google Shape;1023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48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025" name="Google Shape;1025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95000" y="990475"/>
            <a:ext cx="7187742" cy="3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9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Diagrama de </a:t>
            </a:r>
            <a:r>
              <a:rPr lang="en">
                <a:solidFill>
                  <a:schemeClr val="accent5"/>
                </a:solidFill>
              </a:rPr>
              <a:t>Classes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032" name="Google Shape;1032;p49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49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49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49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6" name="Google Shape;1036;p49"/>
          <p:cNvSpPr/>
          <p:nvPr/>
        </p:nvSpPr>
        <p:spPr>
          <a:xfrm rot="-5400000">
            <a:off x="108325" y="2610875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49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8" name="Google Shape;1038;p49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9" name="Google Shape;1039;p49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0" name="Google Shape;1040;p49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41" name="Google Shape;1041;p49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49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49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49" name="Google Shape;1049;p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49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051" name="Google Shape;1051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53419" y="1149362"/>
            <a:ext cx="6664486" cy="363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50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50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50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50"/>
          <p:cNvSpPr txBox="1"/>
          <p:nvPr/>
        </p:nvSpPr>
        <p:spPr>
          <a:xfrm>
            <a:off x="853375" y="122925"/>
            <a:ext cx="443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6. Exemplos do </a:t>
            </a:r>
            <a:r>
              <a:rPr lang="en" sz="36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jogo</a:t>
            </a:r>
            <a:endParaRPr sz="3600"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61" name="Google Shape;1061;p50"/>
          <p:cNvPicPr preferRelativeResize="0"/>
          <p:nvPr/>
        </p:nvPicPr>
        <p:blipFill rotWithShape="1">
          <a:blip r:embed="rId6">
            <a:alphaModFix/>
          </a:blip>
          <a:srcRect b="0" l="0" r="5374" t="0"/>
          <a:stretch/>
        </p:blipFill>
        <p:spPr>
          <a:xfrm>
            <a:off x="1899388" y="885050"/>
            <a:ext cx="5345226" cy="3919651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062" name="Google Shape;1062;p50"/>
          <p:cNvSpPr/>
          <p:nvPr/>
        </p:nvSpPr>
        <p:spPr>
          <a:xfrm rot="-5400000">
            <a:off x="113500" y="3301088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0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4" name="Google Shape;1064;p50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5" name="Google Shape;1065;p50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6" name="Google Shape;1066;p50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7" name="Google Shape;1067;p50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68" name="Google Shape;1068;p50">
            <a:hlinkClick action="ppaction://hlinkshowjump?jump=previousslide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0">
            <a:hlinkClick action="ppaction://hlinkshowjump?jump=nextslide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50">
            <a:hlinkClick action="ppaction://hlinksldjump" r:id="rId13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76" name="Google Shape;1076;p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0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50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079" name="Google Shape;107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0" name="Google Shape;1080;p50"/>
          <p:cNvCxnSpPr/>
          <p:nvPr/>
        </p:nvCxnSpPr>
        <p:spPr>
          <a:xfrm flipH="1">
            <a:off x="5667300" y="1294250"/>
            <a:ext cx="2168100" cy="301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81" name="Google Shape;1081;p50"/>
          <p:cNvSpPr txBox="1"/>
          <p:nvPr/>
        </p:nvSpPr>
        <p:spPr>
          <a:xfrm>
            <a:off x="7835400" y="1078200"/>
            <a:ext cx="92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Projétil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082" name="Google Shape;1082;p50"/>
          <p:cNvCxnSpPr/>
          <p:nvPr/>
        </p:nvCxnSpPr>
        <p:spPr>
          <a:xfrm flipH="1">
            <a:off x="7043275" y="2528875"/>
            <a:ext cx="689400" cy="44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83" name="Google Shape;1083;p50"/>
          <p:cNvSpPr txBox="1"/>
          <p:nvPr/>
        </p:nvSpPr>
        <p:spPr>
          <a:xfrm>
            <a:off x="7732675" y="2312825"/>
            <a:ext cx="115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Androide</a:t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1084" name="Google Shape;1084;p50"/>
          <p:cNvCxnSpPr/>
          <p:nvPr/>
        </p:nvCxnSpPr>
        <p:spPr>
          <a:xfrm>
            <a:off x="1708100" y="3473750"/>
            <a:ext cx="873300" cy="452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85" name="Google Shape;1085;p50"/>
          <p:cNvSpPr txBox="1"/>
          <p:nvPr/>
        </p:nvSpPr>
        <p:spPr>
          <a:xfrm>
            <a:off x="821025" y="3261975"/>
            <a:ext cx="115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Androide</a:t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1086" name="Google Shape;1086;p50"/>
          <p:cNvCxnSpPr/>
          <p:nvPr/>
        </p:nvCxnSpPr>
        <p:spPr>
          <a:xfrm>
            <a:off x="1818000" y="1457525"/>
            <a:ext cx="580200" cy="354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87" name="Google Shape;1087;p50"/>
          <p:cNvSpPr txBox="1"/>
          <p:nvPr/>
        </p:nvSpPr>
        <p:spPr>
          <a:xfrm>
            <a:off x="853375" y="1194725"/>
            <a:ext cx="115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Tripulante</a:t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1088" name="Google Shape;1088;p50"/>
          <p:cNvCxnSpPr/>
          <p:nvPr/>
        </p:nvCxnSpPr>
        <p:spPr>
          <a:xfrm flipH="1" rot="10800000">
            <a:off x="1853975" y="2212775"/>
            <a:ext cx="475500" cy="202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89" name="Google Shape;1089;p50"/>
          <p:cNvSpPr txBox="1"/>
          <p:nvPr/>
        </p:nvSpPr>
        <p:spPr>
          <a:xfrm>
            <a:off x="821025" y="2198200"/>
            <a:ext cx="115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Plataforma</a:t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1090" name="Google Shape;1090;p50"/>
          <p:cNvCxnSpPr/>
          <p:nvPr/>
        </p:nvCxnSpPr>
        <p:spPr>
          <a:xfrm flipH="1" rot="10800000">
            <a:off x="6880100" y="3938975"/>
            <a:ext cx="638700" cy="216300"/>
          </a:xfrm>
          <a:prstGeom prst="bentConnector3">
            <a:avLst>
              <a:gd fmla="val 3994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91" name="Google Shape;1091;p50"/>
          <p:cNvSpPr txBox="1"/>
          <p:nvPr/>
        </p:nvSpPr>
        <p:spPr>
          <a:xfrm>
            <a:off x="7518800" y="3706700"/>
            <a:ext cx="1155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Espinho</a:t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</a:t>
            </a: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esativado</a:t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51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51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51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1"/>
          <p:cNvSpPr txBox="1"/>
          <p:nvPr/>
        </p:nvSpPr>
        <p:spPr>
          <a:xfrm>
            <a:off x="853375" y="122925"/>
            <a:ext cx="443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6. </a:t>
            </a: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Exemplos do </a:t>
            </a:r>
            <a:r>
              <a:rPr lang="en" sz="36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jogo</a:t>
            </a:r>
            <a:endParaRPr sz="3600"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00" name="Google Shape;110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6163" y="856438"/>
            <a:ext cx="5371685" cy="397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51"/>
          <p:cNvSpPr/>
          <p:nvPr/>
        </p:nvSpPr>
        <p:spPr>
          <a:xfrm rot="-5400000">
            <a:off x="113500" y="3301088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51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3" name="Google Shape;1103;p51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4" name="Google Shape;1104;p51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5" name="Google Shape;1105;p51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6" name="Google Shape;1106;p51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07" name="Google Shape;1107;p51">
            <a:hlinkClick action="ppaction://hlinkshowjump?jump=previousslide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51">
            <a:hlinkClick action="ppaction://hlinkshowjump?jump=nextslide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51">
            <a:hlinkClick action="ppaction://hlinksldjump" r:id="rId13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15" name="Google Shape;1115;p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51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51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118" name="Google Shape;1118;p5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9" name="Google Shape;1119;p51"/>
          <p:cNvCxnSpPr/>
          <p:nvPr/>
        </p:nvCxnSpPr>
        <p:spPr>
          <a:xfrm flipH="1" rot="-5400000">
            <a:off x="1617300" y="3271000"/>
            <a:ext cx="998100" cy="776400"/>
          </a:xfrm>
          <a:prstGeom prst="bentConnector3">
            <a:avLst>
              <a:gd fmla="val -18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20" name="Google Shape;1120;p51"/>
          <p:cNvSpPr txBox="1"/>
          <p:nvPr/>
        </p:nvSpPr>
        <p:spPr>
          <a:xfrm>
            <a:off x="853375" y="2858950"/>
            <a:ext cx="1155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Espinho</a:t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desativado</a:t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1121" name="Google Shape;1121;p51"/>
          <p:cNvCxnSpPr/>
          <p:nvPr/>
        </p:nvCxnSpPr>
        <p:spPr>
          <a:xfrm flipH="1">
            <a:off x="2043225" y="716700"/>
            <a:ext cx="2610000" cy="1026600"/>
          </a:xfrm>
          <a:prstGeom prst="bentConnector3">
            <a:avLst>
              <a:gd fmla="val 7433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22" name="Google Shape;1122;p51"/>
          <p:cNvSpPr txBox="1"/>
          <p:nvPr/>
        </p:nvSpPr>
        <p:spPr>
          <a:xfrm>
            <a:off x="4586350" y="425350"/>
            <a:ext cx="221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Centro Gravitacional</a:t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1123" name="Google Shape;1123;p51"/>
          <p:cNvCxnSpPr>
            <a:stCxn id="1124" idx="0"/>
          </p:cNvCxnSpPr>
          <p:nvPr/>
        </p:nvCxnSpPr>
        <p:spPr>
          <a:xfrm rot="-5400000">
            <a:off x="2094925" y="1217125"/>
            <a:ext cx="114000" cy="16050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24" name="Google Shape;1124;p51"/>
          <p:cNvSpPr txBox="1"/>
          <p:nvPr/>
        </p:nvSpPr>
        <p:spPr>
          <a:xfrm>
            <a:off x="697975" y="2076625"/>
            <a:ext cx="13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2º Tripulante</a:t>
            </a:r>
            <a:endParaRPr sz="1600"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1125" name="Google Shape;1125;p51"/>
          <p:cNvCxnSpPr/>
          <p:nvPr/>
        </p:nvCxnSpPr>
        <p:spPr>
          <a:xfrm flipH="1" rot="10800000">
            <a:off x="1483750" y="4249200"/>
            <a:ext cx="1281000" cy="13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26" name="Google Shape;1126;p51"/>
          <p:cNvSpPr txBox="1"/>
          <p:nvPr/>
        </p:nvSpPr>
        <p:spPr>
          <a:xfrm>
            <a:off x="867250" y="4140200"/>
            <a:ext cx="13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Clone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52"/>
          <p:cNvSpPr txBox="1"/>
          <p:nvPr>
            <p:ph idx="2" type="title"/>
          </p:nvPr>
        </p:nvSpPr>
        <p:spPr>
          <a:xfrm>
            <a:off x="1811800" y="1042075"/>
            <a:ext cx="62403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Video </a:t>
            </a:r>
            <a:r>
              <a:rPr lang="en">
                <a:solidFill>
                  <a:schemeClr val="accent5"/>
                </a:solidFill>
              </a:rPr>
              <a:t>gameplay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132" name="Google Shape;1132;p52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52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52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52"/>
          <p:cNvSpPr/>
          <p:nvPr/>
        </p:nvSpPr>
        <p:spPr>
          <a:xfrm rot="-5400000">
            <a:off x="113500" y="3301088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52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7" name="Google Shape;1137;p52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8" name="Google Shape;1138;p52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9" name="Google Shape;1139;p52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40" name="Google Shape;1140;p52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41" name="Google Shape;1141;p52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52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52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49" name="Google Shape;1149;p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52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52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152" name="Google Shape;1152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go para Técnicas de Programação (S73)&#10;Nícolas Auersvalt Marques&#10;Isabela Bella Bortoleto&#10;&#10;Engenharia de Computação&#10;Universidade Tecnológica Federal do Paraná" id="1153" name="Google Shape;1153;p52" title="GravityRooms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30933" y="2031475"/>
            <a:ext cx="4002134" cy="2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52"/>
          <p:cNvSpPr/>
          <p:nvPr/>
        </p:nvSpPr>
        <p:spPr>
          <a:xfrm>
            <a:off x="2933700" y="2031475"/>
            <a:ext cx="3999300" cy="251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155" name="Google Shape;1155;p52"/>
          <p:cNvSpPr/>
          <p:nvPr/>
        </p:nvSpPr>
        <p:spPr>
          <a:xfrm>
            <a:off x="6728800" y="2082375"/>
            <a:ext cx="159900" cy="1599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156" name="Google Shape;1156;p52"/>
          <p:cNvSpPr/>
          <p:nvPr/>
        </p:nvSpPr>
        <p:spPr>
          <a:xfrm>
            <a:off x="6510400" y="2082375"/>
            <a:ext cx="159900" cy="15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157" name="Google Shape;1157;p52"/>
          <p:cNvSpPr/>
          <p:nvPr/>
        </p:nvSpPr>
        <p:spPr>
          <a:xfrm>
            <a:off x="6276875" y="2082375"/>
            <a:ext cx="159900" cy="159900"/>
          </a:xfrm>
          <a:prstGeom prst="ellipse">
            <a:avLst/>
          </a:prstGeom>
          <a:solidFill>
            <a:srgbClr val="5F8195"/>
          </a:solidFill>
          <a:ln cap="flat" cmpd="sng" w="9525">
            <a:solidFill>
              <a:srgbClr val="5F81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/>
          <p:nvPr>
            <p:ph idx="1" type="subTitle"/>
          </p:nvPr>
        </p:nvSpPr>
        <p:spPr>
          <a:xfrm>
            <a:off x="1428225" y="2265150"/>
            <a:ext cx="3159900" cy="13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CMake: (3.22.1).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Make: (GNU Make 4.3).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Compilador C++: g++ ou clang++ (g++ </a:t>
            </a:r>
            <a:r>
              <a:rPr lang="en"/>
              <a:t>(</a:t>
            </a:r>
            <a:r>
              <a:rPr lang="en"/>
              <a:t>Ubuntu 11.4.0-1ubuntu1~22.04</a:t>
            </a:r>
            <a:r>
              <a:rPr lang="en"/>
              <a:t>)</a:t>
            </a:r>
            <a:r>
              <a:rPr lang="en"/>
              <a:t> 11.4.0).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Debian 12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SFML 2.5.1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2" name="Google Shape;392;p26"/>
          <p:cNvSpPr txBox="1"/>
          <p:nvPr>
            <p:ph type="title"/>
          </p:nvPr>
        </p:nvSpPr>
        <p:spPr>
          <a:xfrm>
            <a:off x="1428225" y="901675"/>
            <a:ext cx="31599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Requisitos do </a:t>
            </a:r>
            <a:r>
              <a:rPr lang="en">
                <a:solidFill>
                  <a:schemeClr val="accent5"/>
                </a:solidFill>
              </a:rPr>
              <a:t>jogo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93" name="Google Shape;393;p26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6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6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7" name="Google Shape;397;p26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8" name="Google Shape;398;p26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9" name="Google Shape;399;p26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0" name="Google Shape;400;p26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01" name="Google Shape;401;p26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6"/>
          <p:cNvSpPr/>
          <p:nvPr/>
        </p:nvSpPr>
        <p:spPr>
          <a:xfrm rot="-5400000">
            <a:off x="140325" y="484575"/>
            <a:ext cx="545400" cy="7401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26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6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10" name="Google Shape;410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6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6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13" name="Google Shape;413;p26"/>
          <p:cNvSpPr/>
          <p:nvPr/>
        </p:nvSpPr>
        <p:spPr>
          <a:xfrm>
            <a:off x="5534275" y="1174975"/>
            <a:ext cx="2950800" cy="3049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14" name="Google Shape;414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64988" y="2452675"/>
            <a:ext cx="476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34275" y="216798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371225" y="21680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88875" y="3120500"/>
            <a:ext cx="2043296" cy="6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32175" y="3120500"/>
            <a:ext cx="2043296" cy="6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3"/>
          <p:cNvSpPr/>
          <p:nvPr/>
        </p:nvSpPr>
        <p:spPr>
          <a:xfrm>
            <a:off x="6328550" y="1468175"/>
            <a:ext cx="2391000" cy="3135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53"/>
          <p:cNvSpPr/>
          <p:nvPr/>
        </p:nvSpPr>
        <p:spPr>
          <a:xfrm>
            <a:off x="3735775" y="1468175"/>
            <a:ext cx="2391000" cy="3135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53"/>
          <p:cNvSpPr/>
          <p:nvPr/>
        </p:nvSpPr>
        <p:spPr>
          <a:xfrm>
            <a:off x="1143000" y="1468175"/>
            <a:ext cx="2391000" cy="3135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53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Resultados e </a:t>
            </a:r>
            <a:r>
              <a:rPr lang="en">
                <a:solidFill>
                  <a:schemeClr val="accent5"/>
                </a:solidFill>
              </a:rPr>
              <a:t>conclusões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66" name="Google Shape;1166;p53"/>
          <p:cNvSpPr txBox="1"/>
          <p:nvPr>
            <p:ph idx="1" type="subTitle"/>
          </p:nvPr>
        </p:nvSpPr>
        <p:spPr>
          <a:xfrm>
            <a:off x="1390950" y="2609775"/>
            <a:ext cx="18951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</a:t>
            </a:r>
            <a:endParaRPr/>
          </a:p>
        </p:txBody>
      </p:sp>
      <p:sp>
        <p:nvSpPr>
          <p:cNvPr id="1167" name="Google Shape;1167;p53"/>
          <p:cNvSpPr txBox="1"/>
          <p:nvPr>
            <p:ph idx="2" type="subTitle"/>
          </p:nvPr>
        </p:nvSpPr>
        <p:spPr>
          <a:xfrm>
            <a:off x="1369650" y="2995775"/>
            <a:ext cx="1895100" cy="7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Funcionais: 100%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Conceituais: 90%</a:t>
            </a:r>
            <a:endParaRPr/>
          </a:p>
        </p:txBody>
      </p:sp>
      <p:sp>
        <p:nvSpPr>
          <p:cNvPr id="1168" name="Google Shape;1168;p53"/>
          <p:cNvSpPr txBox="1"/>
          <p:nvPr>
            <p:ph idx="3" type="subTitle"/>
          </p:nvPr>
        </p:nvSpPr>
        <p:spPr>
          <a:xfrm>
            <a:off x="3983725" y="2609775"/>
            <a:ext cx="18951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</a:t>
            </a:r>
            <a:endParaRPr/>
          </a:p>
        </p:txBody>
      </p:sp>
      <p:sp>
        <p:nvSpPr>
          <p:cNvPr id="1169" name="Google Shape;1169;p53"/>
          <p:cNvSpPr txBox="1"/>
          <p:nvPr>
            <p:ph idx="5" type="subTitle"/>
          </p:nvPr>
        </p:nvSpPr>
        <p:spPr>
          <a:xfrm>
            <a:off x="6576500" y="2609775"/>
            <a:ext cx="18951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Reuniões</a:t>
            </a:r>
            <a:endParaRPr/>
          </a:p>
        </p:txBody>
      </p:sp>
      <p:pic>
        <p:nvPicPr>
          <p:cNvPr id="1170" name="Google Shape;1170;p53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53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53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7800" y="16606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0950" y="16606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4375" y="1660625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53"/>
          <p:cNvSpPr txBox="1"/>
          <p:nvPr>
            <p:ph idx="2" type="subTitle"/>
          </p:nvPr>
        </p:nvSpPr>
        <p:spPr>
          <a:xfrm>
            <a:off x="3666375" y="3215775"/>
            <a:ext cx="2864400" cy="7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Orientação a Objetos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Engenharia de Software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Diagrama de Classes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Padrões de Projeto</a:t>
            </a:r>
            <a:endParaRPr/>
          </a:p>
        </p:txBody>
      </p:sp>
      <p:sp>
        <p:nvSpPr>
          <p:cNvPr id="1177" name="Google Shape;1177;p53"/>
          <p:cNvSpPr txBox="1"/>
          <p:nvPr>
            <p:ph idx="2" type="subTitle"/>
          </p:nvPr>
        </p:nvSpPr>
        <p:spPr>
          <a:xfrm>
            <a:off x="6576500" y="3215775"/>
            <a:ext cx="1895100" cy="7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Classes Vazias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Diagnóstico de Erros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Início de Projeto</a:t>
            </a:r>
            <a:endParaRPr/>
          </a:p>
        </p:txBody>
      </p:sp>
      <p:sp>
        <p:nvSpPr>
          <p:cNvPr id="1178" name="Google Shape;1178;p53"/>
          <p:cNvSpPr/>
          <p:nvPr/>
        </p:nvSpPr>
        <p:spPr>
          <a:xfrm rot="-5400000">
            <a:off x="105675" y="3923363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53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0" name="Google Shape;1180;p53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1" name="Google Shape;1181;p53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2" name="Google Shape;1182;p53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3" name="Google Shape;1183;p53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84" name="Google Shape;1184;p53">
            <a:hlinkClick action="ppaction://hlinkshowjump?jump=previousslide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5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53">
            <a:hlinkClick action="ppaction://hlinkshowjump?jump=nextslide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53">
            <a:hlinkClick action="ppaction://hlinksldjump" r:id="rId15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92" name="Google Shape;1192;p5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53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53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195" name="Google Shape;1195;p5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350" y="1504138"/>
            <a:ext cx="720825" cy="7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325" y="1764588"/>
            <a:ext cx="476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4150" y="2738625"/>
            <a:ext cx="707125" cy="7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54"/>
          <p:cNvSpPr/>
          <p:nvPr/>
        </p:nvSpPr>
        <p:spPr>
          <a:xfrm>
            <a:off x="6486325" y="3192450"/>
            <a:ext cx="2233200" cy="1208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54"/>
          <p:cNvSpPr/>
          <p:nvPr/>
        </p:nvSpPr>
        <p:spPr>
          <a:xfrm>
            <a:off x="6486325" y="1514525"/>
            <a:ext cx="2233200" cy="1208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54"/>
          <p:cNvSpPr/>
          <p:nvPr/>
        </p:nvSpPr>
        <p:spPr>
          <a:xfrm>
            <a:off x="1143000" y="3192450"/>
            <a:ext cx="2233200" cy="1208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54"/>
          <p:cNvSpPr/>
          <p:nvPr/>
        </p:nvSpPr>
        <p:spPr>
          <a:xfrm>
            <a:off x="1143000" y="1514525"/>
            <a:ext cx="2233200" cy="1208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54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Agradecimentos </a:t>
            </a:r>
            <a:r>
              <a:rPr lang="en">
                <a:solidFill>
                  <a:schemeClr val="accent5"/>
                </a:solidFill>
              </a:rPr>
              <a:t>Especiais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08" name="Google Shape;1208;p54"/>
          <p:cNvSpPr txBox="1"/>
          <p:nvPr/>
        </p:nvSpPr>
        <p:spPr>
          <a:xfrm>
            <a:off x="1438700" y="1648775"/>
            <a:ext cx="1641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Peteco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9" name="Google Shape;1209;p54"/>
          <p:cNvSpPr txBox="1"/>
          <p:nvPr/>
        </p:nvSpPr>
        <p:spPr>
          <a:xfrm>
            <a:off x="1438700" y="2042375"/>
            <a:ext cx="1641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Cursos e dicas</a:t>
            </a:r>
            <a:endParaRPr sz="16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210" name="Google Shape;1210;p54"/>
          <p:cNvSpPr txBox="1"/>
          <p:nvPr/>
        </p:nvSpPr>
        <p:spPr>
          <a:xfrm>
            <a:off x="1438700" y="3326700"/>
            <a:ext cx="1641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Professor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11" name="Google Shape;1211;p54"/>
          <p:cNvSpPr txBox="1"/>
          <p:nvPr/>
        </p:nvSpPr>
        <p:spPr>
          <a:xfrm>
            <a:off x="1438700" y="3720300"/>
            <a:ext cx="1641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Métodos, técnicas e conselhos</a:t>
            </a:r>
            <a:endParaRPr sz="16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212" name="Google Shape;1212;p54"/>
          <p:cNvSpPr txBox="1"/>
          <p:nvPr/>
        </p:nvSpPr>
        <p:spPr>
          <a:xfrm>
            <a:off x="6781974" y="1648775"/>
            <a:ext cx="1641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Monitores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13" name="Google Shape;1213;p54"/>
          <p:cNvSpPr txBox="1"/>
          <p:nvPr/>
        </p:nvSpPr>
        <p:spPr>
          <a:xfrm>
            <a:off x="6781974" y="2042375"/>
            <a:ext cx="1641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Ajuda com erros e  voluntariado férias</a:t>
            </a:r>
            <a:endParaRPr sz="16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214" name="Google Shape;121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4425" y="3497550"/>
            <a:ext cx="25336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54"/>
          <p:cNvSpPr txBox="1"/>
          <p:nvPr/>
        </p:nvSpPr>
        <p:spPr>
          <a:xfrm>
            <a:off x="6781974" y="3326700"/>
            <a:ext cx="1641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Grupos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16" name="Google Shape;1216;p54"/>
          <p:cNvSpPr txBox="1"/>
          <p:nvPr/>
        </p:nvSpPr>
        <p:spPr>
          <a:xfrm>
            <a:off x="6599725" y="3720300"/>
            <a:ext cx="2006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(Mossato e Castilhano) Revisão do projeto</a:t>
            </a:r>
            <a:endParaRPr sz="16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1217" name="Google Shape;1217;p54"/>
          <p:cNvCxnSpPr>
            <a:stCxn id="1206" idx="3"/>
          </p:cNvCxnSpPr>
          <p:nvPr/>
        </p:nvCxnSpPr>
        <p:spPr>
          <a:xfrm flipH="1" rot="10800000">
            <a:off x="3376200" y="1687175"/>
            <a:ext cx="755400" cy="431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18" name="Google Shape;1218;p54"/>
          <p:cNvCxnSpPr>
            <a:stCxn id="1205" idx="3"/>
          </p:cNvCxnSpPr>
          <p:nvPr/>
        </p:nvCxnSpPr>
        <p:spPr>
          <a:xfrm flipH="1" rot="10800000">
            <a:off x="3376200" y="3256800"/>
            <a:ext cx="755400" cy="539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19" name="Google Shape;1219;p54"/>
          <p:cNvCxnSpPr>
            <a:stCxn id="1204" idx="1"/>
          </p:cNvCxnSpPr>
          <p:nvPr/>
        </p:nvCxnSpPr>
        <p:spPr>
          <a:xfrm rot="10800000">
            <a:off x="5638225" y="1875575"/>
            <a:ext cx="848100" cy="243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20" name="Google Shape;1220;p54"/>
          <p:cNvCxnSpPr>
            <a:stCxn id="1203" idx="1"/>
          </p:cNvCxnSpPr>
          <p:nvPr/>
        </p:nvCxnSpPr>
        <p:spPr>
          <a:xfrm flipH="1">
            <a:off x="5656525" y="3796500"/>
            <a:ext cx="829800" cy="16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21" name="Google Shape;1221;p54"/>
          <p:cNvSpPr/>
          <p:nvPr/>
        </p:nvSpPr>
        <p:spPr>
          <a:xfrm>
            <a:off x="1654249" y="4305799"/>
            <a:ext cx="101085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54"/>
          <p:cNvSpPr/>
          <p:nvPr/>
        </p:nvSpPr>
        <p:spPr>
          <a:xfrm>
            <a:off x="8287225" y="43057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3" name="Google Shape;1223;p54">
            <a:hlinkClick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54">
            <a:hlinkClick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54">
            <a:hlinkClick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54"/>
          <p:cNvSpPr/>
          <p:nvPr/>
        </p:nvSpPr>
        <p:spPr>
          <a:xfrm rot="-5400000">
            <a:off x="105675" y="3923363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54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8" name="Google Shape;1228;p54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9" name="Google Shape;1229;p54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0" name="Google Shape;1230;p54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1" name="Google Shape;1231;p54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32" name="Google Shape;1232;p54">
            <a:hlinkClick action="ppaction://hlinkshowjump?jump=previousslide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54">
            <a:hlinkClick action="ppaction://hlinkshowjump?jump=nextslide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54">
            <a:hlinkClick action="ppaction://hlinksldjump" r:id="rId16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40" name="Google Shape;1240;p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54">
            <a:hlinkClick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54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243" name="Google Shape;12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5"/>
          <p:cNvSpPr txBox="1"/>
          <p:nvPr>
            <p:ph type="title"/>
          </p:nvPr>
        </p:nvSpPr>
        <p:spPr>
          <a:xfrm>
            <a:off x="1448250" y="540000"/>
            <a:ext cx="4938000" cy="112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Muito </a:t>
            </a:r>
            <a:r>
              <a:rPr lang="en">
                <a:solidFill>
                  <a:schemeClr val="accent5"/>
                </a:solidFill>
              </a:rPr>
              <a:t>Obrigado!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49" name="Google Shape;1249;p55"/>
          <p:cNvSpPr txBox="1"/>
          <p:nvPr>
            <p:ph idx="1" type="subTitle"/>
          </p:nvPr>
        </p:nvSpPr>
        <p:spPr>
          <a:xfrm>
            <a:off x="1448250" y="1662588"/>
            <a:ext cx="2415900" cy="39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mais informações:</a:t>
            </a:r>
            <a:endParaRPr/>
          </a:p>
        </p:txBody>
      </p:sp>
      <p:sp>
        <p:nvSpPr>
          <p:cNvPr id="1250" name="Google Shape;1250;p55"/>
          <p:cNvSpPr/>
          <p:nvPr/>
        </p:nvSpPr>
        <p:spPr>
          <a:xfrm>
            <a:off x="125" y="4878000"/>
            <a:ext cx="9144000" cy="26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55"/>
          <p:cNvSpPr/>
          <p:nvPr/>
        </p:nvSpPr>
        <p:spPr>
          <a:xfrm>
            <a:off x="0" y="0"/>
            <a:ext cx="720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55"/>
          <p:cNvSpPr txBox="1"/>
          <p:nvPr/>
        </p:nvSpPr>
        <p:spPr>
          <a:xfrm>
            <a:off x="1448250" y="3744550"/>
            <a:ext cx="2981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3" name="Google Shape;1253;p55"/>
          <p:cNvSpPr txBox="1"/>
          <p:nvPr/>
        </p:nvSpPr>
        <p:spPr>
          <a:xfrm>
            <a:off x="144824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Please keep this slide for attribution</a:t>
            </a:r>
            <a:endParaRPr b="1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54" name="Google Shape;1254;p55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55">
            <a:hlinkClick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55">
            <a:hlinkClick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55"/>
          <p:cNvSpPr/>
          <p:nvPr/>
        </p:nvSpPr>
        <p:spPr>
          <a:xfrm>
            <a:off x="4592400" y="242007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55"/>
          <p:cNvSpPr/>
          <p:nvPr/>
        </p:nvSpPr>
        <p:spPr>
          <a:xfrm>
            <a:off x="919975" y="4033924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55"/>
          <p:cNvSpPr/>
          <p:nvPr/>
        </p:nvSpPr>
        <p:spPr>
          <a:xfrm>
            <a:off x="4888150" y="45157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55"/>
          <p:cNvSpPr/>
          <p:nvPr/>
        </p:nvSpPr>
        <p:spPr>
          <a:xfrm>
            <a:off x="8518550" y="9930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55"/>
          <p:cNvSpPr/>
          <p:nvPr/>
        </p:nvSpPr>
        <p:spPr>
          <a:xfrm>
            <a:off x="8808925" y="421319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55"/>
          <p:cNvSpPr/>
          <p:nvPr/>
        </p:nvSpPr>
        <p:spPr>
          <a:xfrm>
            <a:off x="1224675" y="276249"/>
            <a:ext cx="87708" cy="87708"/>
          </a:xfrm>
          <a:custGeom>
            <a:rect b="b" l="l" r="r" t="t"/>
            <a:pathLst>
              <a:path extrusionOk="0" h="1907" w="1907">
                <a:moveTo>
                  <a:pt x="954" y="1"/>
                </a:moveTo>
                <a:cubicBezTo>
                  <a:pt x="860" y="1"/>
                  <a:pt x="782" y="79"/>
                  <a:pt x="782" y="188"/>
                </a:cubicBezTo>
                <a:lnTo>
                  <a:pt x="782" y="766"/>
                </a:lnTo>
                <a:lnTo>
                  <a:pt x="188" y="766"/>
                </a:lnTo>
                <a:cubicBezTo>
                  <a:pt x="95" y="766"/>
                  <a:pt x="1" y="860"/>
                  <a:pt x="1" y="953"/>
                </a:cubicBezTo>
                <a:cubicBezTo>
                  <a:pt x="1" y="1063"/>
                  <a:pt x="95" y="1141"/>
                  <a:pt x="188" y="1141"/>
                </a:cubicBezTo>
                <a:lnTo>
                  <a:pt x="782" y="1141"/>
                </a:lnTo>
                <a:lnTo>
                  <a:pt x="782" y="1719"/>
                </a:lnTo>
                <a:cubicBezTo>
                  <a:pt x="782" y="1828"/>
                  <a:pt x="860" y="1906"/>
                  <a:pt x="954" y="1906"/>
                </a:cubicBezTo>
                <a:cubicBezTo>
                  <a:pt x="1063" y="1906"/>
                  <a:pt x="1141" y="1828"/>
                  <a:pt x="1141" y="1719"/>
                </a:cubicBezTo>
                <a:lnTo>
                  <a:pt x="1141" y="1141"/>
                </a:lnTo>
                <a:lnTo>
                  <a:pt x="1735" y="1141"/>
                </a:lnTo>
                <a:cubicBezTo>
                  <a:pt x="1828" y="1141"/>
                  <a:pt x="1906" y="1063"/>
                  <a:pt x="1906" y="953"/>
                </a:cubicBezTo>
                <a:cubicBezTo>
                  <a:pt x="1906" y="860"/>
                  <a:pt x="1828" y="766"/>
                  <a:pt x="1735" y="766"/>
                </a:cubicBezTo>
                <a:lnTo>
                  <a:pt x="1141" y="766"/>
                </a:lnTo>
                <a:lnTo>
                  <a:pt x="1141" y="188"/>
                </a:lnTo>
                <a:cubicBezTo>
                  <a:pt x="1141" y="79"/>
                  <a:pt x="1063" y="1"/>
                  <a:pt x="9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55"/>
          <p:cNvSpPr/>
          <p:nvPr/>
        </p:nvSpPr>
        <p:spPr>
          <a:xfrm>
            <a:off x="3491976" y="531300"/>
            <a:ext cx="452600" cy="105075"/>
          </a:xfrm>
          <a:custGeom>
            <a:rect b="b" l="l" r="r" t="t"/>
            <a:pathLst>
              <a:path extrusionOk="0" h="4203" w="18104">
                <a:moveTo>
                  <a:pt x="1110" y="1"/>
                </a:moveTo>
                <a:lnTo>
                  <a:pt x="1" y="1110"/>
                </a:lnTo>
                <a:lnTo>
                  <a:pt x="3093" y="4202"/>
                </a:lnTo>
                <a:lnTo>
                  <a:pt x="5077" y="2203"/>
                </a:lnTo>
                <a:lnTo>
                  <a:pt x="7076" y="4202"/>
                </a:lnTo>
                <a:lnTo>
                  <a:pt x="9060" y="2219"/>
                </a:lnTo>
                <a:lnTo>
                  <a:pt x="11059" y="4202"/>
                </a:lnTo>
                <a:lnTo>
                  <a:pt x="13043" y="2219"/>
                </a:lnTo>
                <a:lnTo>
                  <a:pt x="15011" y="4202"/>
                </a:lnTo>
                <a:lnTo>
                  <a:pt x="18103" y="1110"/>
                </a:lnTo>
                <a:lnTo>
                  <a:pt x="16994" y="1"/>
                </a:lnTo>
                <a:lnTo>
                  <a:pt x="15011" y="2000"/>
                </a:lnTo>
                <a:lnTo>
                  <a:pt x="14136" y="1125"/>
                </a:lnTo>
                <a:lnTo>
                  <a:pt x="14152" y="1110"/>
                </a:lnTo>
                <a:lnTo>
                  <a:pt x="13043" y="1"/>
                </a:lnTo>
                <a:lnTo>
                  <a:pt x="13043" y="16"/>
                </a:lnTo>
                <a:lnTo>
                  <a:pt x="13027" y="1"/>
                </a:lnTo>
                <a:lnTo>
                  <a:pt x="11918" y="1110"/>
                </a:lnTo>
                <a:lnTo>
                  <a:pt x="11934" y="1125"/>
                </a:lnTo>
                <a:lnTo>
                  <a:pt x="11059" y="2000"/>
                </a:lnTo>
                <a:lnTo>
                  <a:pt x="9075" y="1"/>
                </a:lnTo>
                <a:lnTo>
                  <a:pt x="9060" y="16"/>
                </a:lnTo>
                <a:lnTo>
                  <a:pt x="9060" y="1"/>
                </a:lnTo>
                <a:lnTo>
                  <a:pt x="7076" y="2000"/>
                </a:lnTo>
                <a:lnTo>
                  <a:pt x="5093" y="1"/>
                </a:lnTo>
                <a:lnTo>
                  <a:pt x="5077" y="16"/>
                </a:lnTo>
                <a:lnTo>
                  <a:pt x="5077" y="1"/>
                </a:lnTo>
                <a:lnTo>
                  <a:pt x="3093" y="2000"/>
                </a:lnTo>
                <a:lnTo>
                  <a:pt x="1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55"/>
          <p:cNvSpPr/>
          <p:nvPr/>
        </p:nvSpPr>
        <p:spPr>
          <a:xfrm>
            <a:off x="1896675" y="2196675"/>
            <a:ext cx="363000" cy="35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55"/>
          <p:cNvSpPr/>
          <p:nvPr/>
        </p:nvSpPr>
        <p:spPr>
          <a:xfrm rot="-5400000">
            <a:off x="105675" y="3923363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55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7" name="Google Shape;1267;p55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8" name="Google Shape;1268;p55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69" name="Google Shape;1269;p55"/>
          <p:cNvGrpSpPr/>
          <p:nvPr/>
        </p:nvGrpSpPr>
        <p:grpSpPr>
          <a:xfrm>
            <a:off x="1943877" y="2242648"/>
            <a:ext cx="269034" cy="264045"/>
            <a:chOff x="3763184" y="3817357"/>
            <a:chExt cx="363314" cy="356576"/>
          </a:xfrm>
        </p:grpSpPr>
        <p:sp>
          <p:nvSpPr>
            <p:cNvPr id="1270" name="Google Shape;1270;p55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55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6" name="Google Shape;1276;p55"/>
          <p:cNvSpPr/>
          <p:nvPr/>
        </p:nvSpPr>
        <p:spPr>
          <a:xfrm>
            <a:off x="1448100" y="2196675"/>
            <a:ext cx="363000" cy="35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55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78" name="Google Shape;1278;p55">
            <a:hlinkClick action="ppaction://hlinkshowjump?jump=previousslide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2" name="Google Shape;1282;p55"/>
          <p:cNvGrpSpPr/>
          <p:nvPr/>
        </p:nvGrpSpPr>
        <p:grpSpPr>
          <a:xfrm>
            <a:off x="1495312" y="2242648"/>
            <a:ext cx="268743" cy="264258"/>
            <a:chOff x="3314750" y="3817357"/>
            <a:chExt cx="362920" cy="356865"/>
          </a:xfrm>
        </p:grpSpPr>
        <p:sp>
          <p:nvSpPr>
            <p:cNvPr id="1283" name="Google Shape;1283;p55"/>
            <p:cNvSpPr/>
            <p:nvPr/>
          </p:nvSpPr>
          <p:spPr>
            <a:xfrm>
              <a:off x="3314750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5"/>
            <p:cNvSpPr/>
            <p:nvPr/>
          </p:nvSpPr>
          <p:spPr>
            <a:xfrm>
              <a:off x="3469891" y="3817357"/>
              <a:ext cx="207780" cy="356865"/>
            </a:xfrm>
            <a:custGeom>
              <a:rect b="b" l="l" r="r" t="t"/>
              <a:pathLst>
                <a:path extrusionOk="0" h="13613" w="7926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5"/>
            <p:cNvSpPr/>
            <p:nvPr/>
          </p:nvSpPr>
          <p:spPr>
            <a:xfrm>
              <a:off x="3379082" y="3881296"/>
              <a:ext cx="228595" cy="228595"/>
            </a:xfrm>
            <a:custGeom>
              <a:rect b="b" l="l" r="r" t="t"/>
              <a:pathLst>
                <a:path extrusionOk="0" h="8720" w="872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5"/>
            <p:cNvSpPr/>
            <p:nvPr/>
          </p:nvSpPr>
          <p:spPr>
            <a:xfrm>
              <a:off x="3412768" y="3935430"/>
              <a:ext cx="140408" cy="120274"/>
            </a:xfrm>
            <a:custGeom>
              <a:rect b="b" l="l" r="r" t="t"/>
              <a:pathLst>
                <a:path extrusionOk="0" h="4588" w="5356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5"/>
            <p:cNvSpPr/>
            <p:nvPr/>
          </p:nvSpPr>
          <p:spPr>
            <a:xfrm>
              <a:off x="3539518" y="3910447"/>
              <a:ext cx="31065" cy="31039"/>
            </a:xfrm>
            <a:custGeom>
              <a:rect b="b" l="l" r="r" t="t"/>
              <a:pathLst>
                <a:path extrusionOk="0" h="1184" w="1185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8" name="Google Shape;1288;p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55">
            <a:hlinkClick action="ppaction://hlinkshowjump?jump=nextslide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55">
            <a:hlinkClick action="ppaction://hlinksldjump" r:id="rId15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92" name="Google Shape;1292;p5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55">
            <a:hlinkClick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55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295" name="Google Shape;1295;p5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55"/>
          <p:cNvSpPr/>
          <p:nvPr/>
        </p:nvSpPr>
        <p:spPr>
          <a:xfrm>
            <a:off x="5357950" y="1748525"/>
            <a:ext cx="2950800" cy="3049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297" name="Google Shape;1297;p5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63575" y="3508463"/>
            <a:ext cx="688838" cy="68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5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43150" y="1841600"/>
            <a:ext cx="741650" cy="7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5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549425" y="3184638"/>
            <a:ext cx="686725" cy="6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5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870525" y="4196250"/>
            <a:ext cx="1739550" cy="5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5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835061" y="3766650"/>
            <a:ext cx="344900" cy="1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5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070700" y="4196250"/>
            <a:ext cx="1739550" cy="5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5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117413" y="3507125"/>
            <a:ext cx="691525" cy="6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5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963575" y="2583275"/>
            <a:ext cx="1739550" cy="5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5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080288" y="2153763"/>
            <a:ext cx="734825" cy="7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5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012825" y="1866025"/>
            <a:ext cx="692825" cy="6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5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24550" y="3509513"/>
            <a:ext cx="686725" cy="6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5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52711" y="3766650"/>
            <a:ext cx="344900" cy="1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/>
          <p:nvPr>
            <p:ph idx="1" type="subTitle"/>
          </p:nvPr>
        </p:nvSpPr>
        <p:spPr>
          <a:xfrm>
            <a:off x="1428225" y="2507775"/>
            <a:ext cx="3159900" cy="13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Linguagem C++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Biblioteca SFML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Orientação a Objetos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Diagrama de Classes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Engenharia de Software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Padrões de Projeto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Jogo de Plataforma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5" name="Google Shape;425;p27"/>
          <p:cNvSpPr txBox="1"/>
          <p:nvPr>
            <p:ph type="title"/>
          </p:nvPr>
        </p:nvSpPr>
        <p:spPr>
          <a:xfrm>
            <a:off x="1428225" y="901675"/>
            <a:ext cx="31599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Introdução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26" name="Google Shape;426;p27"/>
          <p:cNvSpPr/>
          <p:nvPr/>
        </p:nvSpPr>
        <p:spPr>
          <a:xfrm rot="-5400000">
            <a:off x="140325" y="484575"/>
            <a:ext cx="545400" cy="7401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27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7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7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7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1" name="Google Shape;431;p27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2" name="Google Shape;432;p27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3" name="Google Shape;433;p27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4" name="Google Shape;434;p27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35" name="Google Shape;435;p27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7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7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43" name="Google Shape;443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7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7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46" name="Google Shape;446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7"/>
          <p:cNvSpPr/>
          <p:nvPr/>
        </p:nvSpPr>
        <p:spPr>
          <a:xfrm>
            <a:off x="5534275" y="1174975"/>
            <a:ext cx="2950800" cy="3049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48" name="Google Shape;448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29438" y="2525188"/>
            <a:ext cx="4762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7563" y="14148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88875" y="3120500"/>
            <a:ext cx="2043296" cy="6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32175" y="3120500"/>
            <a:ext cx="2043296" cy="6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93725" y="216800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"/>
          <p:cNvSpPr txBox="1"/>
          <p:nvPr>
            <p:ph type="title"/>
          </p:nvPr>
        </p:nvSpPr>
        <p:spPr>
          <a:xfrm>
            <a:off x="5353825" y="797063"/>
            <a:ext cx="30480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Sobre o </a:t>
            </a:r>
            <a:r>
              <a:rPr lang="en">
                <a:solidFill>
                  <a:schemeClr val="accent5"/>
                </a:solidFill>
              </a:rPr>
              <a:t>Jogo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8" name="Google Shape;458;p28"/>
          <p:cNvSpPr txBox="1"/>
          <p:nvPr>
            <p:ph idx="1" type="subTitle"/>
          </p:nvPr>
        </p:nvSpPr>
        <p:spPr>
          <a:xfrm>
            <a:off x="5353825" y="2684000"/>
            <a:ext cx="3205500" cy="147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Inspiração em jogos filosóficos e na própria Metafísica.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Inimigos refletem a dificuldade do pensamento: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Ciborgue - humano com órgãos robóticos (fácil);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Androide - robô que simula um humano (médio);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Clone - cópia genética exata do tripulante (chefe).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inimigos são humanos? O que definiria o ser? Ou o que define ser humano?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28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8"/>
          <p:cNvSpPr/>
          <p:nvPr/>
        </p:nvSpPr>
        <p:spPr>
          <a:xfrm rot="-5400000">
            <a:off x="125175" y="1197750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28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8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8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4" name="Google Shape;464;p28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5" name="Google Shape;465;p28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6" name="Google Shape;466;p28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7" name="Google Shape;467;p28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8" name="Google Shape;468;p28">
            <a:hlinkClick action="ppaction://hlinkshowjump?jump=previousslide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8">
            <a:hlinkClick action="ppaction://hlinkshowjump?jump=nextslide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8">
            <a:hlinkClick action="ppaction://hlinksldjump" r:id="rId13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76" name="Google Shape;476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8">
            <a:hlinkClick action="ppaction://hlinksldjump" r:id="rId15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8">
            <a:hlinkClick action="ppaction://hlinksldjump" r:id="rId16"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79" name="Google Shape;479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8"/>
          <p:cNvSpPr/>
          <p:nvPr/>
        </p:nvSpPr>
        <p:spPr>
          <a:xfrm>
            <a:off x="1368700" y="1080875"/>
            <a:ext cx="3002400" cy="3002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81" name="Google Shape;481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523900" y="12793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52225" y="30517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518225" y="2031475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9"/>
          <p:cNvSpPr/>
          <p:nvPr/>
        </p:nvSpPr>
        <p:spPr>
          <a:xfrm>
            <a:off x="1220850" y="413775"/>
            <a:ext cx="708600" cy="265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89" name="Google Shape;489;p29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9"/>
          <p:cNvSpPr/>
          <p:nvPr/>
        </p:nvSpPr>
        <p:spPr>
          <a:xfrm rot="-5400000">
            <a:off x="125175" y="1197750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29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9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9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4" name="Google Shape;494;p29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5" name="Google Shape;495;p29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6" name="Google Shape;496;p29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7" name="Google Shape;497;p29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8" name="Google Shape;498;p29"/>
          <p:cNvSpPr txBox="1"/>
          <p:nvPr>
            <p:ph type="title"/>
          </p:nvPr>
        </p:nvSpPr>
        <p:spPr>
          <a:xfrm>
            <a:off x="1210975" y="233988"/>
            <a:ext cx="30480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Sobre o </a:t>
            </a:r>
            <a:r>
              <a:rPr lang="en">
                <a:solidFill>
                  <a:schemeClr val="accent5"/>
                </a:solidFill>
              </a:rPr>
              <a:t>Jogo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99" name="Google Shape;499;p29">
            <a:hlinkClick action="ppaction://hlinkshowjump?jump=previousslide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9">
            <a:hlinkClick action="ppaction://hlinkshowjump?jump=nextslide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9">
            <a:hlinkClick action="ppaction://hlinksldjump" r:id="rId13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07" name="Google Shape;507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9">
            <a:hlinkClick action="ppaction://hlinksldjump" r:id="rId15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9">
            <a:hlinkClick action="ppaction://hlinksldjump" r:id="rId16"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510" name="Google Shape;510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9"/>
          <p:cNvSpPr/>
          <p:nvPr/>
        </p:nvSpPr>
        <p:spPr>
          <a:xfrm>
            <a:off x="6328550" y="1007675"/>
            <a:ext cx="2391000" cy="3596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3735775" y="1007675"/>
            <a:ext cx="2391000" cy="3596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143000" y="1007800"/>
            <a:ext cx="2391000" cy="3596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 txBox="1"/>
          <p:nvPr>
            <p:ph idx="1" type="subTitle"/>
          </p:nvPr>
        </p:nvSpPr>
        <p:spPr>
          <a:xfrm>
            <a:off x="1211100" y="2739475"/>
            <a:ext cx="2322900" cy="7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Jogo de Plataforma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Menus opções: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Ranking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Salvamento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Pausamento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Carregamento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5" name="Google Shape;515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55025" y="1075800"/>
            <a:ext cx="915225" cy="9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9"/>
          <p:cNvSpPr txBox="1"/>
          <p:nvPr>
            <p:ph idx="1" type="subTitle"/>
          </p:nvPr>
        </p:nvSpPr>
        <p:spPr>
          <a:xfrm>
            <a:off x="3676625" y="2621225"/>
            <a:ext cx="2864400" cy="7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Três inimigos: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Ciborgue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Androide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Clone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Projétil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Um ou dois Jogadores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7" name="Google Shape;517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042700" y="1052063"/>
            <a:ext cx="962675" cy="9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767725" y="10758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9"/>
          <p:cNvSpPr txBox="1"/>
          <p:nvPr>
            <p:ph idx="1" type="subTitle"/>
          </p:nvPr>
        </p:nvSpPr>
        <p:spPr>
          <a:xfrm>
            <a:off x="6328550" y="2710425"/>
            <a:ext cx="2864400" cy="7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Obstáculos: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Plataforma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	   Espinho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Centro Gravitacional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Fases: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   Laboratório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   Nave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0"/>
          <p:cNvSpPr/>
          <p:nvPr/>
        </p:nvSpPr>
        <p:spPr>
          <a:xfrm>
            <a:off x="1220850" y="413775"/>
            <a:ext cx="708600" cy="265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525" name="Google Shape;525;p30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0"/>
          <p:cNvSpPr/>
          <p:nvPr/>
        </p:nvSpPr>
        <p:spPr>
          <a:xfrm rot="-5400000">
            <a:off x="125175" y="1197750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30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0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0" name="Google Shape;530;p30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1" name="Google Shape;531;p30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2" name="Google Shape;532;p30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3" name="Google Shape;533;p30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4" name="Google Shape;534;p30"/>
          <p:cNvSpPr txBox="1"/>
          <p:nvPr>
            <p:ph type="title"/>
          </p:nvPr>
        </p:nvSpPr>
        <p:spPr>
          <a:xfrm>
            <a:off x="1210975" y="233988"/>
            <a:ext cx="30480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Sobre o </a:t>
            </a:r>
            <a:r>
              <a:rPr lang="en">
                <a:solidFill>
                  <a:schemeClr val="accent5"/>
                </a:solidFill>
              </a:rPr>
              <a:t>Jogo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535" name="Google Shape;535;p30">
            <a:hlinkClick action="ppaction://hlinkshowjump?jump=previousslide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0">
            <a:hlinkClick action="ppaction://hlinkshowjump?jump=nextslide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0">
            <a:hlinkClick action="ppaction://hlinksldjump" r:id="rId13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43" name="Google Shape;543;p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0">
            <a:hlinkClick action="ppaction://hlinksldjump" r:id="rId15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0">
            <a:hlinkClick action="ppaction://hlinksldjump" r:id="rId16"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546" name="Google Shape;546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0"/>
          <p:cNvSpPr/>
          <p:nvPr/>
        </p:nvSpPr>
        <p:spPr>
          <a:xfrm>
            <a:off x="1130075" y="1127325"/>
            <a:ext cx="7555500" cy="3596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52775" y="3760738"/>
            <a:ext cx="962675" cy="9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130075" y="2445899"/>
            <a:ext cx="7555500" cy="127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737025" y="376583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0"/>
          <p:cNvSpPr txBox="1"/>
          <p:nvPr/>
        </p:nvSpPr>
        <p:spPr>
          <a:xfrm>
            <a:off x="1234975" y="1393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Fórmulas utilizadas:</a:t>
            </a:r>
            <a:endParaRPr/>
          </a:p>
        </p:txBody>
      </p:sp>
      <p:pic>
        <p:nvPicPr>
          <p:cNvPr id="552" name="Google Shape;552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937797" y="1869251"/>
            <a:ext cx="1472980" cy="6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1"/>
          <p:cNvSpPr txBox="1"/>
          <p:nvPr>
            <p:ph type="title"/>
          </p:nvPr>
        </p:nvSpPr>
        <p:spPr>
          <a:xfrm>
            <a:off x="1181075" y="276250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Tabela de </a:t>
            </a:r>
            <a:r>
              <a:rPr lang="en">
                <a:solidFill>
                  <a:schemeClr val="accent5"/>
                </a:solidFill>
              </a:rPr>
              <a:t>Requisitos</a:t>
            </a:r>
            <a:endParaRPr/>
          </a:p>
        </p:txBody>
      </p:sp>
      <p:pic>
        <p:nvPicPr>
          <p:cNvPr id="558" name="Google Shape;558;p31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1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1"/>
          <p:cNvSpPr/>
          <p:nvPr/>
        </p:nvSpPr>
        <p:spPr>
          <a:xfrm rot="-5400000">
            <a:off x="150575" y="1893313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1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3" name="Google Shape;563;p31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4" name="Google Shape;564;p31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5" name="Google Shape;565;p31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6" name="Google Shape;566;p31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7" name="Google Shape;567;p31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1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1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75" name="Google Shape;575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1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1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578" name="Google Shape;578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81063" y="862350"/>
            <a:ext cx="3579787" cy="39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89400" y="862342"/>
            <a:ext cx="3393351" cy="396505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2"/>
          <p:cNvSpPr txBox="1"/>
          <p:nvPr>
            <p:ph type="title"/>
          </p:nvPr>
        </p:nvSpPr>
        <p:spPr>
          <a:xfrm>
            <a:off x="1150400" y="417775"/>
            <a:ext cx="6967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Tabela de </a:t>
            </a:r>
            <a:r>
              <a:rPr lang="en">
                <a:solidFill>
                  <a:schemeClr val="accent5"/>
                </a:solidFill>
              </a:rPr>
              <a:t>Requisitos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586" name="Google Shape;586;p32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200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6162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6125" y="296575"/>
            <a:ext cx="282376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2">
            <a:hlinkClick/>
          </p:cNvPr>
          <p:cNvSpPr txBox="1"/>
          <p:nvPr/>
        </p:nvSpPr>
        <p:spPr>
          <a:xfrm>
            <a:off x="68975" y="155205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Sobre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0" name="Google Shape;590;p32"/>
          <p:cNvSpPr/>
          <p:nvPr/>
        </p:nvSpPr>
        <p:spPr>
          <a:xfrm rot="-5400000">
            <a:off x="150575" y="1893313"/>
            <a:ext cx="545400" cy="708600"/>
          </a:xfrm>
          <a:prstGeom prst="round2SameRect">
            <a:avLst>
              <a:gd fmla="val 14053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2">
            <a:hlinkClick/>
          </p:cNvPr>
          <p:cNvSpPr txBox="1"/>
          <p:nvPr/>
        </p:nvSpPr>
        <p:spPr>
          <a:xfrm>
            <a:off x="68975" y="2242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Tabelas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2" name="Google Shape;592;p32">
            <a:hlinkClick/>
          </p:cNvPr>
          <p:cNvSpPr txBox="1"/>
          <p:nvPr/>
        </p:nvSpPr>
        <p:spPr>
          <a:xfrm>
            <a:off x="68975" y="295027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Diagrama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3" name="Google Shape;593;p32">
            <a:hlinkClick/>
          </p:cNvPr>
          <p:cNvSpPr txBox="1"/>
          <p:nvPr/>
        </p:nvSpPr>
        <p:spPr>
          <a:xfrm>
            <a:off x="68975" y="36334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Midia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4" name="Google Shape;594;p32">
            <a:hlinkClick/>
          </p:cNvPr>
          <p:cNvSpPr txBox="1"/>
          <p:nvPr/>
        </p:nvSpPr>
        <p:spPr>
          <a:xfrm>
            <a:off x="68975" y="4305800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95" name="Google Shape;595;p32">
            <a:hlinkClick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575" y="276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575" y="134126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575" y="2031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575" y="2739475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7575" y="34226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575" y="4095012"/>
            <a:ext cx="244500" cy="2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2">
            <a:hlinkClick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37575" y="4656450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2">
            <a:hlinkClick action="ppaction://hlinksldjump" r:id="rId12"/>
          </p:cNvPr>
          <p:cNvSpPr txBox="1"/>
          <p:nvPr/>
        </p:nvSpPr>
        <p:spPr>
          <a:xfrm>
            <a:off x="68975" y="861825"/>
            <a:ext cx="581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Introdução</a:t>
            </a:r>
            <a:endParaRPr sz="12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03" name="Google Shape;603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575" y="651037"/>
            <a:ext cx="244500" cy="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2">
            <a:hlinkClick/>
          </p:cNvPr>
          <p:cNvSpPr/>
          <p:nvPr/>
        </p:nvSpPr>
        <p:spPr>
          <a:xfrm>
            <a:off x="8255100" y="306925"/>
            <a:ext cx="244500" cy="23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605" name="Google Shape;605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71938" y="318063"/>
            <a:ext cx="210800" cy="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2"/>
          <p:cNvPicPr preferRelativeResize="0"/>
          <p:nvPr/>
        </p:nvPicPr>
        <p:blipFill rotWithShape="1">
          <a:blip r:embed="rId15">
            <a:alphaModFix/>
          </a:blip>
          <a:srcRect b="56488" l="-2770" r="2769" t="3778"/>
          <a:stretch/>
        </p:blipFill>
        <p:spPr>
          <a:xfrm>
            <a:off x="925325" y="1817561"/>
            <a:ext cx="4055149" cy="18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2"/>
          <p:cNvPicPr preferRelativeResize="0"/>
          <p:nvPr/>
        </p:nvPicPr>
        <p:blipFill rotWithShape="1">
          <a:blip r:embed="rId15">
            <a:alphaModFix/>
          </a:blip>
          <a:srcRect b="0" l="0" r="0" t="43000"/>
          <a:stretch/>
        </p:blipFill>
        <p:spPr>
          <a:xfrm>
            <a:off x="5128225" y="1530041"/>
            <a:ext cx="3713800" cy="240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R Gaming Campaign by Slidesgo">
  <a:themeElements>
    <a:clrScheme name="Simple Light">
      <a:dk1>
        <a:srgbClr val="181818"/>
      </a:dk1>
      <a:lt1>
        <a:srgbClr val="FABA48"/>
      </a:lt1>
      <a:dk2>
        <a:srgbClr val="FFFFFF"/>
      </a:dk2>
      <a:lt2>
        <a:srgbClr val="5E5ADA"/>
      </a:lt2>
      <a:accent1>
        <a:srgbClr val="9D9BE6"/>
      </a:accent1>
      <a:accent2>
        <a:srgbClr val="1D1D1B"/>
      </a:accent2>
      <a:accent3>
        <a:srgbClr val="7D7D7C"/>
      </a:accent3>
      <a:accent4>
        <a:srgbClr val="A8B8DF"/>
      </a:accent4>
      <a:accent5>
        <a:srgbClr val="F5774D"/>
      </a:accent5>
      <a:accent6>
        <a:srgbClr val="E1B05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